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82" r:id="rId18"/>
    <p:sldId id="333" r:id="rId19"/>
    <p:sldId id="276" r:id="rId20"/>
    <p:sldId id="277" r:id="rId21"/>
    <p:sldId id="278" r:id="rId22"/>
    <p:sldId id="279" r:id="rId23"/>
    <p:sldId id="284" r:id="rId24"/>
    <p:sldId id="280" r:id="rId25"/>
    <p:sldId id="281" r:id="rId26"/>
    <p:sldId id="283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4" r:id="rId37"/>
    <p:sldId id="297" r:id="rId38"/>
    <p:sldId id="334" r:id="rId39"/>
    <p:sldId id="299" r:id="rId40"/>
    <p:sldId id="300" r:id="rId41"/>
    <p:sldId id="302" r:id="rId42"/>
    <p:sldId id="303" r:id="rId43"/>
    <p:sldId id="304" r:id="rId44"/>
    <p:sldId id="305" r:id="rId45"/>
    <p:sldId id="307" r:id="rId46"/>
    <p:sldId id="308" r:id="rId47"/>
    <p:sldId id="309" r:id="rId48"/>
    <p:sldId id="310" r:id="rId49"/>
    <p:sldId id="306" r:id="rId50"/>
    <p:sldId id="315" r:id="rId51"/>
    <p:sldId id="313" r:id="rId52"/>
    <p:sldId id="314" r:id="rId53"/>
    <p:sldId id="316" r:id="rId54"/>
    <p:sldId id="317" r:id="rId55"/>
    <p:sldId id="318" r:id="rId56"/>
    <p:sldId id="319" r:id="rId57"/>
    <p:sldId id="335" r:id="rId58"/>
    <p:sldId id="321" r:id="rId59"/>
    <p:sldId id="322" r:id="rId60"/>
    <p:sldId id="323" r:id="rId61"/>
    <p:sldId id="324" r:id="rId62"/>
    <p:sldId id="327" r:id="rId63"/>
    <p:sldId id="336" r:id="rId64"/>
    <p:sldId id="329" r:id="rId65"/>
    <p:sldId id="328" r:id="rId66"/>
    <p:sldId id="330" r:id="rId67"/>
    <p:sldId id="331" r:id="rId68"/>
    <p:sldId id="332" r:id="rId6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8D135DEB-C650-41A5-AD27-D4A89CD2B75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6"/>
            <p14:sldId id="263"/>
            <p14:sldId id="264"/>
            <p14:sldId id="265"/>
            <p14:sldId id="267"/>
            <p14:sldId id="268"/>
          </p14:sldIdLst>
        </p14:section>
        <p14:section name="Aresbot" id="{6900C468-7AD3-472E-8949-983CDF5F1874}">
          <p14:sldIdLst>
            <p14:sldId id="269"/>
            <p14:sldId id="270"/>
            <p14:sldId id="271"/>
            <p14:sldId id="282"/>
            <p14:sldId id="333"/>
          </p14:sldIdLst>
        </p14:section>
        <p14:section name="Genebot" id="{B053109B-9AD3-43B3-87BF-A00E108C2D28}">
          <p14:sldIdLst>
            <p14:sldId id="276"/>
            <p14:sldId id="277"/>
            <p14:sldId id="278"/>
            <p14:sldId id="279"/>
            <p14:sldId id="284"/>
            <p14:sldId id="280"/>
            <p14:sldId id="281"/>
            <p14:sldId id="283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7"/>
            <p14:sldId id="334"/>
            <p14:sldId id="299"/>
            <p14:sldId id="300"/>
            <p14:sldId id="302"/>
            <p14:sldId id="303"/>
            <p14:sldId id="304"/>
            <p14:sldId id="305"/>
            <p14:sldId id="307"/>
            <p14:sldId id="308"/>
            <p14:sldId id="309"/>
          </p14:sldIdLst>
        </p14:section>
        <p14:section name="ExGenebot" id="{C67EE065-DD9A-4204-AC30-2EE37AA6313C}">
          <p14:sldIdLst>
            <p14:sldId id="310"/>
            <p14:sldId id="306"/>
            <p14:sldId id="315"/>
            <p14:sldId id="313"/>
            <p14:sldId id="314"/>
            <p14:sldId id="316"/>
            <p14:sldId id="317"/>
            <p14:sldId id="318"/>
            <p14:sldId id="319"/>
            <p14:sldId id="335"/>
            <p14:sldId id="321"/>
            <p14:sldId id="322"/>
            <p14:sldId id="323"/>
            <p14:sldId id="324"/>
          </p14:sldIdLst>
        </p14:section>
        <p14:section name="Final" id="{BFCE86B6-A436-4A0F-B306-11A53FE35DD0}">
          <p14:sldIdLst>
            <p14:sldId id="327"/>
            <p14:sldId id="336"/>
            <p14:sldId id="329"/>
            <p14:sldId id="328"/>
            <p14:sldId id="330"/>
            <p14:sldId id="331"/>
            <p14:sldId id="33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77" autoAdjust="0"/>
  </p:normalViewPr>
  <p:slideViewPr>
    <p:cSldViewPr>
      <p:cViewPr>
        <p:scale>
          <a:sx n="70" d="100"/>
          <a:sy n="70" d="100"/>
        </p:scale>
        <p:origin x="-74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Facultad\Proyecto%20fin%20de%20carrera\representador_bo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Facultad\Proyecto%20fin%20de%20carrera\Documentaci&#243;n%20Lyx\Capitulos\capitulo6\Datos\Estudio%20estabilidad%20fitnes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Facultad\Proyecto%20fin%20de%20carrera\Documentaci&#243;n%20Lyx\Capitulos\capitulo6\Datos\Estudio%20estabilidad%20fitnes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Facultad\Proyecto%20fin%20de%20carrera\Documentaci&#243;n%20Lyx\Capitulos\capitulo6\Datos\15Ejecucion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Facultad\Proyecto%20fin%20de%20carrera\Documentaci&#243;n%20Lyx\Capitulos\capitulo6\Datos\100mapa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Ex-GeneBot%20(CIG%202012)\Datos\estudio%20mapa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6412469667706628"/>
          <c:y val="0.17039923345515848"/>
          <c:w val="0.49483236765215671"/>
          <c:h val="0.56303938230083261"/>
        </c:manualLayout>
      </c:layout>
      <c:radarChart>
        <c:radarStyle val="fill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Aresbot = {0,1}{ 0,5}{1}{1}{0,25}{0,5}{0,9}</c:v>
                </c:pt>
              </c:strCache>
            </c:strRef>
          </c:tx>
          <c:cat>
            <c:strRef>
              <c:f>Hoja1!$B$1:$H$1</c:f>
              <c:strCache>
                <c:ptCount val="7"/>
                <c:pt idx="0">
                  <c:v>P_diezmo</c:v>
                </c:pt>
                <c:pt idx="1">
                  <c:v>%_diezmo</c:v>
                </c:pt>
                <c:pt idx="2">
                  <c:v>wS</c:v>
                </c:pt>
                <c:pt idx="3">
                  <c:v>wB</c:v>
                </c:pt>
                <c:pt idx="4">
                  <c:v>naves_extras</c:v>
                </c:pt>
                <c:pt idx="5">
                  <c:v>%_ataqueColonias</c:v>
                </c:pt>
                <c:pt idx="6">
                  <c:v>P_ataqueColonias</c:v>
                </c:pt>
              </c:strCache>
            </c:strRef>
          </c:cat>
          <c:val>
            <c:numRef>
              <c:f>Hoja1!$B$2:$H$2</c:f>
              <c:numCache>
                <c:formatCode>0.00000</c:formatCode>
                <c:ptCount val="7"/>
                <c:pt idx="0">
                  <c:v>0.1</c:v>
                </c:pt>
                <c:pt idx="1">
                  <c:v>0.5</c:v>
                </c:pt>
                <c:pt idx="2">
                  <c:v>1</c:v>
                </c:pt>
                <c:pt idx="3">
                  <c:v>1</c:v>
                </c:pt>
                <c:pt idx="4">
                  <c:v>0.25</c:v>
                </c:pt>
                <c:pt idx="5">
                  <c:v>0.5</c:v>
                </c:pt>
                <c:pt idx="6">
                  <c:v>0.9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14337024"/>
        <c:axId val="408045248"/>
      </c:radarChart>
      <c:catAx>
        <c:axId val="414337024"/>
        <c:scaling>
          <c:orientation val="minMax"/>
        </c:scaling>
        <c:delete val="1"/>
        <c:axPos val="b"/>
        <c:majorGridlines/>
        <c:majorTickMark val="none"/>
        <c:minorTickMark val="none"/>
        <c:tickLblPos val="nextTo"/>
        <c:crossAx val="408045248"/>
        <c:crosses val="autoZero"/>
        <c:auto val="1"/>
        <c:lblAlgn val="ctr"/>
        <c:lblOffset val="100"/>
        <c:noMultiLvlLbl val="0"/>
      </c:catAx>
      <c:valAx>
        <c:axId val="408045248"/>
        <c:scaling>
          <c:orientation val="minMax"/>
          <c:max val="1"/>
          <c:min val="0"/>
        </c:scaling>
        <c:delete val="0"/>
        <c:axPos val="l"/>
        <c:majorGridlines/>
        <c:numFmt formatCode="0.00000" sourceLinked="1"/>
        <c:majorTickMark val="out"/>
        <c:minorTickMark val="cross"/>
        <c:tickLblPos val="none"/>
        <c:crossAx val="414337024"/>
        <c:crosses val="autoZero"/>
        <c:crossBetween val="between"/>
        <c:majorUnit val="0.25"/>
        <c:minorUnit val="5.000000000000001E-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G1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Generador!$F$3</c:f>
              <c:strCache>
                <c:ptCount val="1"/>
                <c:pt idx="0">
                  <c:v>Gana en 5 mapas</c:v>
                </c:pt>
              </c:strCache>
            </c:strRef>
          </c:tx>
          <c:spPr>
            <a:ln w="44450">
              <a:noFill/>
            </a:ln>
          </c:spPr>
          <c:yVal>
            <c:numRef>
              <c:f>Generador!$F$4:$F$104</c:f>
              <c:numCache>
                <c:formatCode>General</c:formatCode>
                <c:ptCount val="101"/>
                <c:pt idx="0">
                  <c:v>813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876</c:v>
                </c:pt>
                <c:pt idx="7">
                  <c:v>1052</c:v>
                </c:pt>
                <c:pt idx="8">
                  <c:v>892</c:v>
                </c:pt>
                <c:pt idx="9">
                  <c:v>0</c:v>
                </c:pt>
                <c:pt idx="10">
                  <c:v>1526</c:v>
                </c:pt>
                <c:pt idx="11">
                  <c:v>681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Generador!$G$3</c:f>
              <c:strCache>
                <c:ptCount val="1"/>
                <c:pt idx="0">
                  <c:v>Pierde en algún mapa</c:v>
                </c:pt>
              </c:strCache>
            </c:strRef>
          </c:tx>
          <c:spPr>
            <a:ln w="44450">
              <a:noFill/>
            </a:ln>
          </c:spPr>
          <c:yVal>
            <c:numRef>
              <c:f>Generador!$G$4:$G$104</c:f>
              <c:numCache>
                <c:formatCode>General</c:formatCode>
                <c:ptCount val="101"/>
                <c:pt idx="0">
                  <c:v>0</c:v>
                </c:pt>
                <c:pt idx="1">
                  <c:v>2594</c:v>
                </c:pt>
                <c:pt idx="2">
                  <c:v>1558</c:v>
                </c:pt>
                <c:pt idx="3">
                  <c:v>1558</c:v>
                </c:pt>
                <c:pt idx="4">
                  <c:v>1558</c:v>
                </c:pt>
                <c:pt idx="5">
                  <c:v>1558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1583</c:v>
                </c:pt>
                <c:pt idx="10">
                  <c:v>0</c:v>
                </c:pt>
                <c:pt idx="11">
                  <c:v>0</c:v>
                </c:pt>
                <c:pt idx="12">
                  <c:v>1558</c:v>
                </c:pt>
                <c:pt idx="13">
                  <c:v>1412</c:v>
                </c:pt>
                <c:pt idx="14">
                  <c:v>2057</c:v>
                </c:pt>
                <c:pt idx="15">
                  <c:v>2057</c:v>
                </c:pt>
                <c:pt idx="16">
                  <c:v>2057</c:v>
                </c:pt>
                <c:pt idx="17">
                  <c:v>2057</c:v>
                </c:pt>
                <c:pt idx="18">
                  <c:v>2057</c:v>
                </c:pt>
                <c:pt idx="19">
                  <c:v>2057</c:v>
                </c:pt>
                <c:pt idx="20">
                  <c:v>2057</c:v>
                </c:pt>
                <c:pt idx="21">
                  <c:v>2057</c:v>
                </c:pt>
                <c:pt idx="22">
                  <c:v>2057</c:v>
                </c:pt>
                <c:pt idx="23">
                  <c:v>1558</c:v>
                </c:pt>
                <c:pt idx="24">
                  <c:v>2057</c:v>
                </c:pt>
                <c:pt idx="25">
                  <c:v>2057</c:v>
                </c:pt>
                <c:pt idx="26">
                  <c:v>2057</c:v>
                </c:pt>
                <c:pt idx="27">
                  <c:v>2057</c:v>
                </c:pt>
                <c:pt idx="28">
                  <c:v>2057</c:v>
                </c:pt>
                <c:pt idx="29">
                  <c:v>2594</c:v>
                </c:pt>
                <c:pt idx="30">
                  <c:v>2594</c:v>
                </c:pt>
                <c:pt idx="31">
                  <c:v>2594</c:v>
                </c:pt>
                <c:pt idx="32">
                  <c:v>2594</c:v>
                </c:pt>
                <c:pt idx="33">
                  <c:v>2594</c:v>
                </c:pt>
                <c:pt idx="34">
                  <c:v>1558</c:v>
                </c:pt>
                <c:pt idx="35">
                  <c:v>2594</c:v>
                </c:pt>
                <c:pt idx="36">
                  <c:v>2594</c:v>
                </c:pt>
                <c:pt idx="37">
                  <c:v>2594</c:v>
                </c:pt>
                <c:pt idx="38">
                  <c:v>2594</c:v>
                </c:pt>
                <c:pt idx="39">
                  <c:v>2594</c:v>
                </c:pt>
                <c:pt idx="40">
                  <c:v>2594</c:v>
                </c:pt>
                <c:pt idx="41">
                  <c:v>2594</c:v>
                </c:pt>
                <c:pt idx="42">
                  <c:v>2594</c:v>
                </c:pt>
                <c:pt idx="43">
                  <c:v>2594</c:v>
                </c:pt>
                <c:pt idx="44">
                  <c:v>2594</c:v>
                </c:pt>
                <c:pt idx="45">
                  <c:v>1558</c:v>
                </c:pt>
                <c:pt idx="46">
                  <c:v>2594</c:v>
                </c:pt>
                <c:pt idx="47">
                  <c:v>2594</c:v>
                </c:pt>
                <c:pt idx="48">
                  <c:v>2594</c:v>
                </c:pt>
                <c:pt idx="49">
                  <c:v>2594</c:v>
                </c:pt>
                <c:pt idx="50">
                  <c:v>2594</c:v>
                </c:pt>
                <c:pt idx="51">
                  <c:v>2594</c:v>
                </c:pt>
                <c:pt idx="52">
                  <c:v>2594</c:v>
                </c:pt>
                <c:pt idx="53">
                  <c:v>2594</c:v>
                </c:pt>
                <c:pt idx="54">
                  <c:v>2594</c:v>
                </c:pt>
                <c:pt idx="55">
                  <c:v>2594</c:v>
                </c:pt>
                <c:pt idx="56">
                  <c:v>1558</c:v>
                </c:pt>
                <c:pt idx="57">
                  <c:v>2594</c:v>
                </c:pt>
                <c:pt idx="58">
                  <c:v>2594</c:v>
                </c:pt>
                <c:pt idx="59">
                  <c:v>2594</c:v>
                </c:pt>
                <c:pt idx="60">
                  <c:v>2594</c:v>
                </c:pt>
                <c:pt idx="61">
                  <c:v>2594</c:v>
                </c:pt>
                <c:pt idx="62">
                  <c:v>2594</c:v>
                </c:pt>
                <c:pt idx="63">
                  <c:v>2594</c:v>
                </c:pt>
                <c:pt idx="64">
                  <c:v>2594</c:v>
                </c:pt>
                <c:pt idx="65">
                  <c:v>2594</c:v>
                </c:pt>
                <c:pt idx="66">
                  <c:v>2594</c:v>
                </c:pt>
                <c:pt idx="67">
                  <c:v>1558</c:v>
                </c:pt>
                <c:pt idx="68">
                  <c:v>2594</c:v>
                </c:pt>
                <c:pt idx="69">
                  <c:v>2594</c:v>
                </c:pt>
                <c:pt idx="70">
                  <c:v>2594</c:v>
                </c:pt>
                <c:pt idx="71">
                  <c:v>2594</c:v>
                </c:pt>
                <c:pt idx="72">
                  <c:v>2594</c:v>
                </c:pt>
                <c:pt idx="73">
                  <c:v>2594</c:v>
                </c:pt>
                <c:pt idx="74">
                  <c:v>2594</c:v>
                </c:pt>
                <c:pt idx="75">
                  <c:v>2594</c:v>
                </c:pt>
                <c:pt idx="76">
                  <c:v>2594</c:v>
                </c:pt>
                <c:pt idx="77">
                  <c:v>2594</c:v>
                </c:pt>
                <c:pt idx="78">
                  <c:v>1558</c:v>
                </c:pt>
                <c:pt idx="79">
                  <c:v>2594</c:v>
                </c:pt>
                <c:pt idx="80">
                  <c:v>2594</c:v>
                </c:pt>
                <c:pt idx="81">
                  <c:v>2594</c:v>
                </c:pt>
                <c:pt idx="82">
                  <c:v>2594</c:v>
                </c:pt>
                <c:pt idx="83">
                  <c:v>2594</c:v>
                </c:pt>
                <c:pt idx="84">
                  <c:v>2594</c:v>
                </c:pt>
                <c:pt idx="85">
                  <c:v>2594</c:v>
                </c:pt>
                <c:pt idx="86">
                  <c:v>2594</c:v>
                </c:pt>
                <c:pt idx="87">
                  <c:v>2594</c:v>
                </c:pt>
                <c:pt idx="88">
                  <c:v>2594</c:v>
                </c:pt>
                <c:pt idx="89">
                  <c:v>1558</c:v>
                </c:pt>
                <c:pt idx="90">
                  <c:v>2594</c:v>
                </c:pt>
                <c:pt idx="91">
                  <c:v>2594</c:v>
                </c:pt>
                <c:pt idx="92">
                  <c:v>2594</c:v>
                </c:pt>
                <c:pt idx="93">
                  <c:v>2594</c:v>
                </c:pt>
                <c:pt idx="94">
                  <c:v>2594</c:v>
                </c:pt>
                <c:pt idx="95">
                  <c:v>2594</c:v>
                </c:pt>
                <c:pt idx="96">
                  <c:v>2594</c:v>
                </c:pt>
                <c:pt idx="97">
                  <c:v>2594</c:v>
                </c:pt>
                <c:pt idx="98">
                  <c:v>2594</c:v>
                </c:pt>
                <c:pt idx="99">
                  <c:v>2594</c:v>
                </c:pt>
                <c:pt idx="100">
                  <c:v>1558</c:v>
                </c:pt>
              </c:numCache>
            </c:numRef>
          </c:yVal>
          <c:smooth val="0"/>
        </c:ser>
        <c:ser>
          <c:idx val="3"/>
          <c:order val="2"/>
          <c:tx>
            <c:strRef>
              <c:f>Generador!$H$3</c:f>
              <c:strCache>
                <c:ptCount val="1"/>
                <c:pt idx="0">
                  <c:v>Promedio</c:v>
                </c:pt>
              </c:strCache>
            </c:strRef>
          </c:tx>
          <c:spPr>
            <a:ln w="44450">
              <a:noFill/>
            </a:ln>
          </c:spPr>
          <c:marker>
            <c:symbol val="dot"/>
            <c:size val="9"/>
          </c:marker>
          <c:yVal>
            <c:numRef>
              <c:f>Generador!$H$4:$H$104</c:f>
              <c:numCache>
                <c:formatCode>General</c:formatCode>
                <c:ptCount val="101"/>
                <c:pt idx="0">
                  <c:v>2268.227722772277</c:v>
                </c:pt>
                <c:pt idx="1">
                  <c:v>2268.227722772277</c:v>
                </c:pt>
                <c:pt idx="2">
                  <c:v>2268.227722772277</c:v>
                </c:pt>
                <c:pt idx="3">
                  <c:v>2268.227722772277</c:v>
                </c:pt>
                <c:pt idx="4">
                  <c:v>2268.227722772277</c:v>
                </c:pt>
                <c:pt idx="5">
                  <c:v>2268.227722772277</c:v>
                </c:pt>
                <c:pt idx="6">
                  <c:v>2268.227722772277</c:v>
                </c:pt>
                <c:pt idx="7">
                  <c:v>2268.227722772277</c:v>
                </c:pt>
                <c:pt idx="8">
                  <c:v>2268.227722772277</c:v>
                </c:pt>
                <c:pt idx="9">
                  <c:v>2268.227722772277</c:v>
                </c:pt>
                <c:pt idx="10">
                  <c:v>2268.227722772277</c:v>
                </c:pt>
                <c:pt idx="11">
                  <c:v>2268.227722772277</c:v>
                </c:pt>
                <c:pt idx="12">
                  <c:v>2268.227722772277</c:v>
                </c:pt>
                <c:pt idx="13">
                  <c:v>2268.227722772277</c:v>
                </c:pt>
                <c:pt idx="14">
                  <c:v>2268.227722772277</c:v>
                </c:pt>
                <c:pt idx="15">
                  <c:v>2268.227722772277</c:v>
                </c:pt>
                <c:pt idx="16">
                  <c:v>2268.227722772277</c:v>
                </c:pt>
                <c:pt idx="17">
                  <c:v>2268.227722772277</c:v>
                </c:pt>
                <c:pt idx="18">
                  <c:v>2268.227722772277</c:v>
                </c:pt>
                <c:pt idx="19">
                  <c:v>2268.227722772277</c:v>
                </c:pt>
                <c:pt idx="20">
                  <c:v>2268.227722772277</c:v>
                </c:pt>
                <c:pt idx="21">
                  <c:v>2268.227722772277</c:v>
                </c:pt>
                <c:pt idx="22">
                  <c:v>2268.227722772277</c:v>
                </c:pt>
                <c:pt idx="23">
                  <c:v>2268.227722772277</c:v>
                </c:pt>
                <c:pt idx="24">
                  <c:v>2268.227722772277</c:v>
                </c:pt>
                <c:pt idx="25">
                  <c:v>2268.227722772277</c:v>
                </c:pt>
                <c:pt idx="26">
                  <c:v>2268.227722772277</c:v>
                </c:pt>
                <c:pt idx="27">
                  <c:v>2268.227722772277</c:v>
                </c:pt>
                <c:pt idx="28">
                  <c:v>2268.227722772277</c:v>
                </c:pt>
                <c:pt idx="29">
                  <c:v>2268.227722772277</c:v>
                </c:pt>
                <c:pt idx="30">
                  <c:v>2268.227722772277</c:v>
                </c:pt>
                <c:pt idx="31">
                  <c:v>2268.227722772277</c:v>
                </c:pt>
                <c:pt idx="32">
                  <c:v>2268.227722772277</c:v>
                </c:pt>
                <c:pt idx="33">
                  <c:v>2268.227722772277</c:v>
                </c:pt>
                <c:pt idx="34">
                  <c:v>2268.227722772277</c:v>
                </c:pt>
                <c:pt idx="35">
                  <c:v>2268.227722772277</c:v>
                </c:pt>
                <c:pt idx="36">
                  <c:v>2268.227722772277</c:v>
                </c:pt>
                <c:pt idx="37">
                  <c:v>2268.227722772277</c:v>
                </c:pt>
                <c:pt idx="38">
                  <c:v>2268.227722772277</c:v>
                </c:pt>
                <c:pt idx="39">
                  <c:v>2268.227722772277</c:v>
                </c:pt>
                <c:pt idx="40">
                  <c:v>2268.227722772277</c:v>
                </c:pt>
                <c:pt idx="41">
                  <c:v>2268.227722772277</c:v>
                </c:pt>
                <c:pt idx="42">
                  <c:v>2268.227722772277</c:v>
                </c:pt>
                <c:pt idx="43">
                  <c:v>2268.227722772277</c:v>
                </c:pt>
                <c:pt idx="44">
                  <c:v>2268.227722772277</c:v>
                </c:pt>
                <c:pt idx="45">
                  <c:v>2268.227722772277</c:v>
                </c:pt>
                <c:pt idx="46">
                  <c:v>2268.227722772277</c:v>
                </c:pt>
                <c:pt idx="47">
                  <c:v>2268.227722772277</c:v>
                </c:pt>
                <c:pt idx="48">
                  <c:v>2268.227722772277</c:v>
                </c:pt>
                <c:pt idx="49">
                  <c:v>2268.227722772277</c:v>
                </c:pt>
                <c:pt idx="50">
                  <c:v>2268.227722772277</c:v>
                </c:pt>
                <c:pt idx="51">
                  <c:v>2268.227722772277</c:v>
                </c:pt>
                <c:pt idx="52">
                  <c:v>2268.227722772277</c:v>
                </c:pt>
                <c:pt idx="53">
                  <c:v>2268.227722772277</c:v>
                </c:pt>
                <c:pt idx="54">
                  <c:v>2268.227722772277</c:v>
                </c:pt>
                <c:pt idx="55">
                  <c:v>2268.227722772277</c:v>
                </c:pt>
                <c:pt idx="56">
                  <c:v>2268.227722772277</c:v>
                </c:pt>
                <c:pt idx="57">
                  <c:v>2268.227722772277</c:v>
                </c:pt>
                <c:pt idx="58">
                  <c:v>2268.227722772277</c:v>
                </c:pt>
                <c:pt idx="59">
                  <c:v>2268.227722772277</c:v>
                </c:pt>
                <c:pt idx="60">
                  <c:v>2268.227722772277</c:v>
                </c:pt>
                <c:pt idx="61">
                  <c:v>2268.227722772277</c:v>
                </c:pt>
                <c:pt idx="62">
                  <c:v>2268.227722772277</c:v>
                </c:pt>
                <c:pt idx="63">
                  <c:v>2268.227722772277</c:v>
                </c:pt>
                <c:pt idx="64">
                  <c:v>2268.227722772277</c:v>
                </c:pt>
                <c:pt idx="65">
                  <c:v>2268.227722772277</c:v>
                </c:pt>
                <c:pt idx="66">
                  <c:v>2268.227722772277</c:v>
                </c:pt>
                <c:pt idx="67">
                  <c:v>2268.227722772277</c:v>
                </c:pt>
                <c:pt idx="68">
                  <c:v>2268.227722772277</c:v>
                </c:pt>
                <c:pt idx="69">
                  <c:v>2268.227722772277</c:v>
                </c:pt>
                <c:pt idx="70">
                  <c:v>2268.227722772277</c:v>
                </c:pt>
                <c:pt idx="71">
                  <c:v>2268.227722772277</c:v>
                </c:pt>
                <c:pt idx="72">
                  <c:v>2268.227722772277</c:v>
                </c:pt>
                <c:pt idx="73">
                  <c:v>2268.227722772277</c:v>
                </c:pt>
                <c:pt idx="74">
                  <c:v>2268.227722772277</c:v>
                </c:pt>
                <c:pt idx="75">
                  <c:v>2268.227722772277</c:v>
                </c:pt>
                <c:pt idx="76">
                  <c:v>2268.227722772277</c:v>
                </c:pt>
                <c:pt idx="77">
                  <c:v>2268.227722772277</c:v>
                </c:pt>
                <c:pt idx="78">
                  <c:v>2268.227722772277</c:v>
                </c:pt>
                <c:pt idx="79">
                  <c:v>2268.227722772277</c:v>
                </c:pt>
                <c:pt idx="80">
                  <c:v>2268.227722772277</c:v>
                </c:pt>
                <c:pt idx="81">
                  <c:v>2268.227722772277</c:v>
                </c:pt>
                <c:pt idx="82">
                  <c:v>2268.227722772277</c:v>
                </c:pt>
                <c:pt idx="83">
                  <c:v>2268.227722772277</c:v>
                </c:pt>
                <c:pt idx="84">
                  <c:v>2268.227722772277</c:v>
                </c:pt>
                <c:pt idx="85">
                  <c:v>2268.227722772277</c:v>
                </c:pt>
                <c:pt idx="86">
                  <c:v>2268.227722772277</c:v>
                </c:pt>
                <c:pt idx="87">
                  <c:v>2268.227722772277</c:v>
                </c:pt>
                <c:pt idx="88">
                  <c:v>2268.227722772277</c:v>
                </c:pt>
                <c:pt idx="89">
                  <c:v>2268.227722772277</c:v>
                </c:pt>
                <c:pt idx="90">
                  <c:v>2268.227722772277</c:v>
                </c:pt>
                <c:pt idx="91">
                  <c:v>2268.227722772277</c:v>
                </c:pt>
                <c:pt idx="92">
                  <c:v>2268.227722772277</c:v>
                </c:pt>
                <c:pt idx="93">
                  <c:v>2268.227722772277</c:v>
                </c:pt>
                <c:pt idx="94">
                  <c:v>2268.227722772277</c:v>
                </c:pt>
                <c:pt idx="95">
                  <c:v>2268.227722772277</c:v>
                </c:pt>
                <c:pt idx="96">
                  <c:v>2268.227722772277</c:v>
                </c:pt>
                <c:pt idx="97">
                  <c:v>2268.227722772277</c:v>
                </c:pt>
                <c:pt idx="98">
                  <c:v>2268.227722772277</c:v>
                </c:pt>
                <c:pt idx="99">
                  <c:v>2268.227722772277</c:v>
                </c:pt>
                <c:pt idx="100">
                  <c:v>2268.227722772277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9488896"/>
        <c:axId val="437527680"/>
      </c:scatterChart>
      <c:valAx>
        <c:axId val="429488896"/>
        <c:scaling>
          <c:orientation val="minMax"/>
          <c:max val="1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ES"/>
                  <a:t>Batallas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437527680"/>
        <c:crosses val="autoZero"/>
        <c:crossBetween val="midCat"/>
        <c:majorUnit val="5"/>
        <c:minorUnit val="1"/>
      </c:valAx>
      <c:valAx>
        <c:axId val="437527680"/>
        <c:scaling>
          <c:orientation val="minMax"/>
          <c:max val="3005"/>
          <c:min val="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Turnos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29488896"/>
        <c:crosses val="autoZero"/>
        <c:crossBetween val="midCat"/>
        <c:majorUnit val="500"/>
        <c:minorUnit val="25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G5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Generador!$F$3</c:f>
              <c:strCache>
                <c:ptCount val="1"/>
                <c:pt idx="0">
                  <c:v>Gana en 5 mapas</c:v>
                </c:pt>
              </c:strCache>
            </c:strRef>
          </c:tx>
          <c:spPr>
            <a:ln w="44450">
              <a:noFill/>
            </a:ln>
          </c:spPr>
          <c:yVal>
            <c:numRef>
              <c:f>Generador!$F$4:$F$104</c:f>
              <c:numCache>
                <c:formatCode>General</c:formatCode>
                <c:ptCount val="101"/>
                <c:pt idx="0">
                  <c:v>635</c:v>
                </c:pt>
                <c:pt idx="1">
                  <c:v>670</c:v>
                </c:pt>
                <c:pt idx="2">
                  <c:v>789</c:v>
                </c:pt>
                <c:pt idx="3">
                  <c:v>690</c:v>
                </c:pt>
                <c:pt idx="4">
                  <c:v>614</c:v>
                </c:pt>
                <c:pt idx="5">
                  <c:v>0</c:v>
                </c:pt>
                <c:pt idx="6">
                  <c:v>632</c:v>
                </c:pt>
                <c:pt idx="7">
                  <c:v>725</c:v>
                </c:pt>
                <c:pt idx="8">
                  <c:v>745</c:v>
                </c:pt>
                <c:pt idx="9">
                  <c:v>0</c:v>
                </c:pt>
                <c:pt idx="10">
                  <c:v>813</c:v>
                </c:pt>
                <c:pt idx="11">
                  <c:v>705</c:v>
                </c:pt>
                <c:pt idx="12">
                  <c:v>812</c:v>
                </c:pt>
                <c:pt idx="13">
                  <c:v>717</c:v>
                </c:pt>
                <c:pt idx="14">
                  <c:v>711</c:v>
                </c:pt>
                <c:pt idx="15">
                  <c:v>0</c:v>
                </c:pt>
                <c:pt idx="16">
                  <c:v>639</c:v>
                </c:pt>
                <c:pt idx="17">
                  <c:v>1269</c:v>
                </c:pt>
                <c:pt idx="18">
                  <c:v>589</c:v>
                </c:pt>
                <c:pt idx="19">
                  <c:v>661</c:v>
                </c:pt>
                <c:pt idx="20">
                  <c:v>610</c:v>
                </c:pt>
                <c:pt idx="21">
                  <c:v>692</c:v>
                </c:pt>
                <c:pt idx="22">
                  <c:v>603</c:v>
                </c:pt>
                <c:pt idx="23">
                  <c:v>718</c:v>
                </c:pt>
                <c:pt idx="24">
                  <c:v>661</c:v>
                </c:pt>
                <c:pt idx="25">
                  <c:v>672</c:v>
                </c:pt>
                <c:pt idx="26">
                  <c:v>827</c:v>
                </c:pt>
                <c:pt idx="27">
                  <c:v>621</c:v>
                </c:pt>
                <c:pt idx="28">
                  <c:v>689</c:v>
                </c:pt>
                <c:pt idx="29">
                  <c:v>719</c:v>
                </c:pt>
                <c:pt idx="30">
                  <c:v>789</c:v>
                </c:pt>
                <c:pt idx="31">
                  <c:v>689</c:v>
                </c:pt>
                <c:pt idx="32">
                  <c:v>1068</c:v>
                </c:pt>
                <c:pt idx="33">
                  <c:v>741</c:v>
                </c:pt>
                <c:pt idx="34">
                  <c:v>1429</c:v>
                </c:pt>
                <c:pt idx="35">
                  <c:v>690</c:v>
                </c:pt>
                <c:pt idx="36">
                  <c:v>737</c:v>
                </c:pt>
                <c:pt idx="37">
                  <c:v>746</c:v>
                </c:pt>
                <c:pt idx="38">
                  <c:v>1539</c:v>
                </c:pt>
                <c:pt idx="39">
                  <c:v>562</c:v>
                </c:pt>
                <c:pt idx="40">
                  <c:v>862</c:v>
                </c:pt>
                <c:pt idx="41">
                  <c:v>901</c:v>
                </c:pt>
                <c:pt idx="42">
                  <c:v>751</c:v>
                </c:pt>
                <c:pt idx="43">
                  <c:v>573</c:v>
                </c:pt>
                <c:pt idx="44">
                  <c:v>697</c:v>
                </c:pt>
                <c:pt idx="45">
                  <c:v>643</c:v>
                </c:pt>
                <c:pt idx="46">
                  <c:v>655</c:v>
                </c:pt>
                <c:pt idx="47">
                  <c:v>671</c:v>
                </c:pt>
                <c:pt idx="48">
                  <c:v>707</c:v>
                </c:pt>
                <c:pt idx="49">
                  <c:v>656</c:v>
                </c:pt>
                <c:pt idx="50">
                  <c:v>638</c:v>
                </c:pt>
                <c:pt idx="51">
                  <c:v>0</c:v>
                </c:pt>
                <c:pt idx="52">
                  <c:v>757</c:v>
                </c:pt>
                <c:pt idx="53">
                  <c:v>1088</c:v>
                </c:pt>
                <c:pt idx="54">
                  <c:v>1433</c:v>
                </c:pt>
                <c:pt idx="55">
                  <c:v>751</c:v>
                </c:pt>
                <c:pt idx="56">
                  <c:v>625</c:v>
                </c:pt>
                <c:pt idx="57">
                  <c:v>0</c:v>
                </c:pt>
                <c:pt idx="58">
                  <c:v>655</c:v>
                </c:pt>
                <c:pt idx="59">
                  <c:v>0</c:v>
                </c:pt>
                <c:pt idx="60">
                  <c:v>1046</c:v>
                </c:pt>
                <c:pt idx="61">
                  <c:v>756</c:v>
                </c:pt>
                <c:pt idx="62">
                  <c:v>652</c:v>
                </c:pt>
                <c:pt idx="63">
                  <c:v>1029</c:v>
                </c:pt>
                <c:pt idx="64">
                  <c:v>636</c:v>
                </c:pt>
                <c:pt idx="65">
                  <c:v>0</c:v>
                </c:pt>
                <c:pt idx="66">
                  <c:v>0</c:v>
                </c:pt>
                <c:pt idx="67">
                  <c:v>651</c:v>
                </c:pt>
                <c:pt idx="68">
                  <c:v>684</c:v>
                </c:pt>
                <c:pt idx="69">
                  <c:v>820</c:v>
                </c:pt>
                <c:pt idx="70">
                  <c:v>792</c:v>
                </c:pt>
                <c:pt idx="71">
                  <c:v>703</c:v>
                </c:pt>
                <c:pt idx="72">
                  <c:v>676</c:v>
                </c:pt>
                <c:pt idx="73">
                  <c:v>638</c:v>
                </c:pt>
                <c:pt idx="74">
                  <c:v>970</c:v>
                </c:pt>
                <c:pt idx="75">
                  <c:v>0</c:v>
                </c:pt>
                <c:pt idx="76">
                  <c:v>665</c:v>
                </c:pt>
                <c:pt idx="77">
                  <c:v>653</c:v>
                </c:pt>
                <c:pt idx="78">
                  <c:v>635</c:v>
                </c:pt>
                <c:pt idx="79">
                  <c:v>677</c:v>
                </c:pt>
                <c:pt idx="80">
                  <c:v>620</c:v>
                </c:pt>
                <c:pt idx="81">
                  <c:v>632</c:v>
                </c:pt>
                <c:pt idx="82">
                  <c:v>671</c:v>
                </c:pt>
                <c:pt idx="83">
                  <c:v>706</c:v>
                </c:pt>
                <c:pt idx="84">
                  <c:v>714</c:v>
                </c:pt>
                <c:pt idx="85">
                  <c:v>700</c:v>
                </c:pt>
                <c:pt idx="86">
                  <c:v>679</c:v>
                </c:pt>
                <c:pt idx="87">
                  <c:v>655</c:v>
                </c:pt>
                <c:pt idx="88">
                  <c:v>780</c:v>
                </c:pt>
                <c:pt idx="89">
                  <c:v>1094</c:v>
                </c:pt>
                <c:pt idx="90">
                  <c:v>720</c:v>
                </c:pt>
                <c:pt idx="91">
                  <c:v>717</c:v>
                </c:pt>
                <c:pt idx="92">
                  <c:v>728</c:v>
                </c:pt>
                <c:pt idx="93">
                  <c:v>627</c:v>
                </c:pt>
                <c:pt idx="94">
                  <c:v>647</c:v>
                </c:pt>
                <c:pt idx="95">
                  <c:v>694</c:v>
                </c:pt>
                <c:pt idx="96">
                  <c:v>627</c:v>
                </c:pt>
                <c:pt idx="97">
                  <c:v>667</c:v>
                </c:pt>
                <c:pt idx="98">
                  <c:v>610</c:v>
                </c:pt>
                <c:pt idx="99">
                  <c:v>660</c:v>
                </c:pt>
                <c:pt idx="100">
                  <c:v>1044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Generador!$G$3</c:f>
              <c:strCache>
                <c:ptCount val="1"/>
                <c:pt idx="0">
                  <c:v>Pierde en algún mapa</c:v>
                </c:pt>
              </c:strCache>
            </c:strRef>
          </c:tx>
          <c:spPr>
            <a:ln w="44450">
              <a:noFill/>
            </a:ln>
          </c:spPr>
          <c:yVal>
            <c:numRef>
              <c:f>Generador!$G$4:$G$104</c:f>
              <c:numCache>
                <c:formatCode>General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1383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1522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1474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1556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1443</c:v>
                </c:pt>
                <c:pt idx="58">
                  <c:v>0</c:v>
                </c:pt>
                <c:pt idx="59">
                  <c:v>1564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1508</c:v>
                </c:pt>
                <c:pt idx="66">
                  <c:v>1568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1192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</c:numCache>
            </c:numRef>
          </c:yVal>
          <c:smooth val="0"/>
        </c:ser>
        <c:ser>
          <c:idx val="3"/>
          <c:order val="2"/>
          <c:tx>
            <c:strRef>
              <c:f>Generador!$H$3</c:f>
              <c:strCache>
                <c:ptCount val="1"/>
                <c:pt idx="0">
                  <c:v>Promedio</c:v>
                </c:pt>
              </c:strCache>
            </c:strRef>
          </c:tx>
          <c:spPr>
            <a:ln w="44450">
              <a:noFill/>
            </a:ln>
          </c:spPr>
          <c:marker>
            <c:symbol val="dash"/>
            <c:size val="9"/>
          </c:marker>
          <c:yVal>
            <c:numRef>
              <c:f>Generador!$H$4:$H$104</c:f>
              <c:numCache>
                <c:formatCode>General</c:formatCode>
                <c:ptCount val="101"/>
                <c:pt idx="0">
                  <c:v>813.52475247524751</c:v>
                </c:pt>
                <c:pt idx="1">
                  <c:v>813.52475247524751</c:v>
                </c:pt>
                <c:pt idx="2">
                  <c:v>813.52475247524751</c:v>
                </c:pt>
                <c:pt idx="3">
                  <c:v>813.52475247524751</c:v>
                </c:pt>
                <c:pt idx="4">
                  <c:v>813.52475247524751</c:v>
                </c:pt>
                <c:pt idx="5">
                  <c:v>813.52475247524751</c:v>
                </c:pt>
                <c:pt idx="6">
                  <c:v>813.52475247524751</c:v>
                </c:pt>
                <c:pt idx="7">
                  <c:v>813.52475247524751</c:v>
                </c:pt>
                <c:pt idx="8">
                  <c:v>813.52475247524751</c:v>
                </c:pt>
                <c:pt idx="9">
                  <c:v>813.52475247524751</c:v>
                </c:pt>
                <c:pt idx="10">
                  <c:v>813.52475247524751</c:v>
                </c:pt>
                <c:pt idx="11">
                  <c:v>813.52475247524751</c:v>
                </c:pt>
                <c:pt idx="12">
                  <c:v>813.52475247524751</c:v>
                </c:pt>
                <c:pt idx="13">
                  <c:v>813.52475247524751</c:v>
                </c:pt>
                <c:pt idx="14">
                  <c:v>813.52475247524751</c:v>
                </c:pt>
                <c:pt idx="15">
                  <c:v>813.52475247524751</c:v>
                </c:pt>
                <c:pt idx="16">
                  <c:v>813.52475247524751</c:v>
                </c:pt>
                <c:pt idx="17">
                  <c:v>813.52475247524751</c:v>
                </c:pt>
                <c:pt idx="18">
                  <c:v>813.52475247524751</c:v>
                </c:pt>
                <c:pt idx="19">
                  <c:v>813.52475247524751</c:v>
                </c:pt>
                <c:pt idx="20">
                  <c:v>813.52475247524751</c:v>
                </c:pt>
                <c:pt idx="21">
                  <c:v>813.52475247524751</c:v>
                </c:pt>
                <c:pt idx="22">
                  <c:v>813.52475247524751</c:v>
                </c:pt>
                <c:pt idx="23">
                  <c:v>813.52475247524751</c:v>
                </c:pt>
                <c:pt idx="24">
                  <c:v>813.52475247524751</c:v>
                </c:pt>
                <c:pt idx="25">
                  <c:v>813.52475247524751</c:v>
                </c:pt>
                <c:pt idx="26">
                  <c:v>813.52475247524751</c:v>
                </c:pt>
                <c:pt idx="27">
                  <c:v>813.52475247524751</c:v>
                </c:pt>
                <c:pt idx="28">
                  <c:v>813.52475247524751</c:v>
                </c:pt>
                <c:pt idx="29">
                  <c:v>813.52475247524751</c:v>
                </c:pt>
                <c:pt idx="30">
                  <c:v>813.52475247524751</c:v>
                </c:pt>
                <c:pt idx="31">
                  <c:v>813.52475247524751</c:v>
                </c:pt>
                <c:pt idx="32">
                  <c:v>813.52475247524751</c:v>
                </c:pt>
                <c:pt idx="33">
                  <c:v>813.52475247524751</c:v>
                </c:pt>
                <c:pt idx="34">
                  <c:v>813.52475247524751</c:v>
                </c:pt>
                <c:pt idx="35">
                  <c:v>813.52475247524751</c:v>
                </c:pt>
                <c:pt idx="36">
                  <c:v>813.52475247524751</c:v>
                </c:pt>
                <c:pt idx="37">
                  <c:v>813.52475247524751</c:v>
                </c:pt>
                <c:pt idx="38">
                  <c:v>813.52475247524751</c:v>
                </c:pt>
                <c:pt idx="39">
                  <c:v>813.52475247524751</c:v>
                </c:pt>
                <c:pt idx="40">
                  <c:v>813.52475247524751</c:v>
                </c:pt>
                <c:pt idx="41">
                  <c:v>813.52475247524751</c:v>
                </c:pt>
                <c:pt idx="42">
                  <c:v>813.52475247524751</c:v>
                </c:pt>
                <c:pt idx="43">
                  <c:v>813.52475247524751</c:v>
                </c:pt>
                <c:pt idx="44">
                  <c:v>813.52475247524751</c:v>
                </c:pt>
                <c:pt idx="45">
                  <c:v>813.52475247524751</c:v>
                </c:pt>
                <c:pt idx="46">
                  <c:v>813.52475247524751</c:v>
                </c:pt>
                <c:pt idx="47">
                  <c:v>813.52475247524751</c:v>
                </c:pt>
                <c:pt idx="48">
                  <c:v>813.52475247524751</c:v>
                </c:pt>
                <c:pt idx="49">
                  <c:v>813.52475247524751</c:v>
                </c:pt>
                <c:pt idx="50">
                  <c:v>813.52475247524751</c:v>
                </c:pt>
                <c:pt idx="51">
                  <c:v>813.52475247524751</c:v>
                </c:pt>
                <c:pt idx="52">
                  <c:v>813.52475247524751</c:v>
                </c:pt>
                <c:pt idx="53">
                  <c:v>813.52475247524751</c:v>
                </c:pt>
                <c:pt idx="54">
                  <c:v>813.52475247524751</c:v>
                </c:pt>
                <c:pt idx="55">
                  <c:v>813.52475247524751</c:v>
                </c:pt>
                <c:pt idx="56">
                  <c:v>813.52475247524751</c:v>
                </c:pt>
                <c:pt idx="57">
                  <c:v>813.52475247524751</c:v>
                </c:pt>
                <c:pt idx="58">
                  <c:v>813.52475247524751</c:v>
                </c:pt>
                <c:pt idx="59">
                  <c:v>813.52475247524751</c:v>
                </c:pt>
                <c:pt idx="60">
                  <c:v>813.52475247524751</c:v>
                </c:pt>
                <c:pt idx="61">
                  <c:v>813.52475247524751</c:v>
                </c:pt>
                <c:pt idx="62">
                  <c:v>813.52475247524751</c:v>
                </c:pt>
                <c:pt idx="63">
                  <c:v>813.52475247524751</c:v>
                </c:pt>
                <c:pt idx="64">
                  <c:v>813.52475247524751</c:v>
                </c:pt>
                <c:pt idx="65">
                  <c:v>813.52475247524751</c:v>
                </c:pt>
                <c:pt idx="66">
                  <c:v>813.52475247524751</c:v>
                </c:pt>
                <c:pt idx="67">
                  <c:v>813.52475247524751</c:v>
                </c:pt>
                <c:pt idx="68">
                  <c:v>813.52475247524751</c:v>
                </c:pt>
                <c:pt idx="69">
                  <c:v>813.52475247524751</c:v>
                </c:pt>
                <c:pt idx="70">
                  <c:v>813.52475247524751</c:v>
                </c:pt>
                <c:pt idx="71">
                  <c:v>813.52475247524751</c:v>
                </c:pt>
                <c:pt idx="72">
                  <c:v>813.52475247524751</c:v>
                </c:pt>
                <c:pt idx="73">
                  <c:v>813.52475247524751</c:v>
                </c:pt>
                <c:pt idx="74">
                  <c:v>813.52475247524751</c:v>
                </c:pt>
                <c:pt idx="75">
                  <c:v>813.52475247524751</c:v>
                </c:pt>
                <c:pt idx="76">
                  <c:v>813.52475247524751</c:v>
                </c:pt>
                <c:pt idx="77">
                  <c:v>813.52475247524751</c:v>
                </c:pt>
                <c:pt idx="78">
                  <c:v>813.52475247524751</c:v>
                </c:pt>
                <c:pt idx="79">
                  <c:v>813.52475247524751</c:v>
                </c:pt>
                <c:pt idx="80">
                  <c:v>813.52475247524751</c:v>
                </c:pt>
                <c:pt idx="81">
                  <c:v>813.52475247524751</c:v>
                </c:pt>
                <c:pt idx="82">
                  <c:v>813.52475247524751</c:v>
                </c:pt>
                <c:pt idx="83">
                  <c:v>813.52475247524751</c:v>
                </c:pt>
                <c:pt idx="84">
                  <c:v>813.52475247524751</c:v>
                </c:pt>
                <c:pt idx="85">
                  <c:v>813.52475247524751</c:v>
                </c:pt>
                <c:pt idx="86">
                  <c:v>813.52475247524751</c:v>
                </c:pt>
                <c:pt idx="87">
                  <c:v>813.52475247524751</c:v>
                </c:pt>
                <c:pt idx="88">
                  <c:v>813.52475247524751</c:v>
                </c:pt>
                <c:pt idx="89">
                  <c:v>813.52475247524751</c:v>
                </c:pt>
                <c:pt idx="90">
                  <c:v>813.52475247524751</c:v>
                </c:pt>
                <c:pt idx="91">
                  <c:v>813.52475247524751</c:v>
                </c:pt>
                <c:pt idx="92">
                  <c:v>813.52475247524751</c:v>
                </c:pt>
                <c:pt idx="93">
                  <c:v>813.52475247524751</c:v>
                </c:pt>
                <c:pt idx="94">
                  <c:v>813.52475247524751</c:v>
                </c:pt>
                <c:pt idx="95">
                  <c:v>813.52475247524751</c:v>
                </c:pt>
                <c:pt idx="96">
                  <c:v>813.52475247524751</c:v>
                </c:pt>
                <c:pt idx="97">
                  <c:v>813.52475247524751</c:v>
                </c:pt>
                <c:pt idx="98">
                  <c:v>813.52475247524751</c:v>
                </c:pt>
                <c:pt idx="99">
                  <c:v>813.52475247524751</c:v>
                </c:pt>
                <c:pt idx="100">
                  <c:v>813.52475247524751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529408"/>
        <c:axId val="437530560"/>
      </c:scatterChart>
      <c:valAx>
        <c:axId val="437529408"/>
        <c:scaling>
          <c:orientation val="minMax"/>
          <c:max val="1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s-ES"/>
                  <a:t>Batallas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437530560"/>
        <c:crosses val="autoZero"/>
        <c:crossBetween val="midCat"/>
        <c:majorUnit val="5"/>
        <c:minorUnit val="1"/>
      </c:valAx>
      <c:valAx>
        <c:axId val="437530560"/>
        <c:scaling>
          <c:orientation val="minMax"/>
          <c:max val="3005"/>
          <c:min val="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Turnos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37529408"/>
        <c:crosses val="autoZero"/>
        <c:crossBetween val="midCat"/>
        <c:majorUnit val="500"/>
        <c:minorUnit val="25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v>Fitness</c:v>
          </c:tx>
          <c:invertIfNegative val="0"/>
          <c:dPt>
            <c:idx val="7"/>
            <c:invertIfNegative val="0"/>
            <c:bubble3D val="0"/>
            <c:spPr>
              <a:gradFill rotWithShape="1">
                <a:gsLst>
                  <a:gs pos="0">
                    <a:schemeClr val="accent1">
                      <a:shade val="47500"/>
                      <a:satMod val="137000"/>
                    </a:schemeClr>
                  </a:gs>
                  <a:gs pos="55000">
                    <a:schemeClr val="accent1">
                      <a:shade val="69000"/>
                      <a:satMod val="137000"/>
                    </a:schemeClr>
                  </a:gs>
                  <a:gs pos="100000">
                    <a:schemeClr val="accent1">
                      <a:shade val="98000"/>
                      <a:satMod val="137000"/>
                    </a:schemeClr>
                  </a:gs>
                </a:gsLst>
                <a:lin ang="16200000" scaled="0"/>
              </a:gradFill>
              <a:ln w="6350" cap="rnd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c:spPr>
          </c:dPt>
          <c:cat>
            <c:strRef>
              <c:f>Resultados!$E$2:$S$2</c:f>
              <c:strCache>
                <c:ptCount val="15"/>
                <c:pt idx="0">
                  <c:v>E01</c:v>
                </c:pt>
                <c:pt idx="1">
                  <c:v>E02</c:v>
                </c:pt>
                <c:pt idx="2">
                  <c:v>E03</c:v>
                </c:pt>
                <c:pt idx="3">
                  <c:v>E04</c:v>
                </c:pt>
                <c:pt idx="4">
                  <c:v>E05</c:v>
                </c:pt>
                <c:pt idx="5">
                  <c:v>E06</c:v>
                </c:pt>
                <c:pt idx="6">
                  <c:v>E07</c:v>
                </c:pt>
                <c:pt idx="7">
                  <c:v>E08</c:v>
                </c:pt>
                <c:pt idx="8">
                  <c:v>E09</c:v>
                </c:pt>
                <c:pt idx="9">
                  <c:v>E10</c:v>
                </c:pt>
                <c:pt idx="10">
                  <c:v>E11</c:v>
                </c:pt>
                <c:pt idx="11">
                  <c:v>E12</c:v>
                </c:pt>
                <c:pt idx="12">
                  <c:v>E13</c:v>
                </c:pt>
                <c:pt idx="13">
                  <c:v>E14</c:v>
                </c:pt>
                <c:pt idx="14">
                  <c:v>E15</c:v>
                </c:pt>
              </c:strCache>
            </c:strRef>
          </c:cat>
          <c:val>
            <c:numRef>
              <c:f>Resultados!$E$103:$S$103</c:f>
              <c:numCache>
                <c:formatCode>General</c:formatCode>
                <c:ptCount val="15"/>
                <c:pt idx="0">
                  <c:v>559</c:v>
                </c:pt>
                <c:pt idx="1">
                  <c:v>527</c:v>
                </c:pt>
                <c:pt idx="2">
                  <c:v>531</c:v>
                </c:pt>
                <c:pt idx="3">
                  <c:v>458</c:v>
                </c:pt>
                <c:pt idx="4">
                  <c:v>656</c:v>
                </c:pt>
                <c:pt idx="5">
                  <c:v>528</c:v>
                </c:pt>
                <c:pt idx="6">
                  <c:v>540</c:v>
                </c:pt>
                <c:pt idx="7">
                  <c:v>425</c:v>
                </c:pt>
                <c:pt idx="8">
                  <c:v>857</c:v>
                </c:pt>
                <c:pt idx="9">
                  <c:v>525</c:v>
                </c:pt>
                <c:pt idx="10">
                  <c:v>528</c:v>
                </c:pt>
                <c:pt idx="11">
                  <c:v>590</c:v>
                </c:pt>
                <c:pt idx="12">
                  <c:v>470</c:v>
                </c:pt>
                <c:pt idx="13">
                  <c:v>687</c:v>
                </c:pt>
                <c:pt idx="14">
                  <c:v>525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0"/>
        <c:axId val="413120000"/>
        <c:axId val="429511744"/>
      </c:barChart>
      <c:catAx>
        <c:axId val="41312000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s-ES"/>
                  <a:t>Ejecución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100" b="1"/>
            </a:pPr>
            <a:endParaRPr lang="es-ES"/>
          </a:p>
        </c:txPr>
        <c:crossAx val="429511744"/>
        <c:crosses val="autoZero"/>
        <c:auto val="1"/>
        <c:lblAlgn val="ctr"/>
        <c:lblOffset val="100"/>
        <c:noMultiLvlLbl val="0"/>
      </c:catAx>
      <c:valAx>
        <c:axId val="429511744"/>
        <c:scaling>
          <c:orientation val="minMax"/>
          <c:max val="900"/>
          <c:min val="0"/>
        </c:scaling>
        <c:delete val="0"/>
        <c:axPos val="b"/>
        <c:majorGridlines>
          <c:spPr>
            <a:ln w="19050"/>
          </c:spPr>
        </c:majorGridlines>
        <c:minorGridlines>
          <c:spPr>
            <a:ln w="6350"/>
          </c:spPr>
        </c:min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ES"/>
                  <a:t>Fitness (menos es mejor)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413120000"/>
        <c:crosses val="autoZero"/>
        <c:crossBetween val="between"/>
        <c:majorUnit val="100"/>
        <c:minorUnit val="20"/>
      </c:valAx>
      <c:dTable>
        <c:showHorzBorder val="1"/>
        <c:showVertBorder val="1"/>
        <c:showOutline val="1"/>
        <c:showKeys val="0"/>
      </c:dTable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Ejecución</c:v>
          </c:tx>
          <c:invertIfNegative val="0"/>
          <c:dPt>
            <c:idx val="7"/>
            <c:invertIfNegative val="0"/>
            <c:bubble3D val="0"/>
            <c:spPr>
              <a:gradFill rotWithShape="1">
                <a:gsLst>
                  <a:gs pos="0">
                    <a:schemeClr val="accent1">
                      <a:shade val="47500"/>
                      <a:satMod val="137000"/>
                    </a:schemeClr>
                  </a:gs>
                  <a:gs pos="55000">
                    <a:schemeClr val="accent1">
                      <a:shade val="69000"/>
                      <a:satMod val="137000"/>
                    </a:schemeClr>
                  </a:gs>
                  <a:gs pos="100000">
                    <a:schemeClr val="accent1">
                      <a:shade val="98000"/>
                      <a:satMod val="137000"/>
                    </a:schemeClr>
                  </a:gs>
                </a:gsLst>
                <a:lin ang="16200000" scaled="0"/>
              </a:gradFill>
              <a:ln w="6350" cap="rnd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c:spPr>
          </c:dPt>
          <c:dLbls>
            <c:dLbl>
              <c:idx val="7"/>
              <c:spPr/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es-E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bg2">
                        <a:lumMod val="90000"/>
                      </a:schemeClr>
                    </a:solidFill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Hoja1!$E$2:$E$16</c:f>
              <c:strCache>
                <c:ptCount val="15"/>
                <c:pt idx="0">
                  <c:v>E01</c:v>
                </c:pt>
                <c:pt idx="1">
                  <c:v>E02</c:v>
                </c:pt>
                <c:pt idx="2">
                  <c:v>E03</c:v>
                </c:pt>
                <c:pt idx="3">
                  <c:v>E04</c:v>
                </c:pt>
                <c:pt idx="4">
                  <c:v>E05</c:v>
                </c:pt>
                <c:pt idx="5">
                  <c:v>E06</c:v>
                </c:pt>
                <c:pt idx="6">
                  <c:v>E07</c:v>
                </c:pt>
                <c:pt idx="7">
                  <c:v>E08</c:v>
                </c:pt>
                <c:pt idx="8">
                  <c:v>E09</c:v>
                </c:pt>
                <c:pt idx="9">
                  <c:v>E10</c:v>
                </c:pt>
                <c:pt idx="10">
                  <c:v>E11</c:v>
                </c:pt>
                <c:pt idx="11">
                  <c:v>E12</c:v>
                </c:pt>
                <c:pt idx="12">
                  <c:v>E13</c:v>
                </c:pt>
                <c:pt idx="13">
                  <c:v>E14</c:v>
                </c:pt>
                <c:pt idx="14">
                  <c:v>E15</c:v>
                </c:pt>
              </c:strCache>
            </c:strRef>
          </c:cat>
          <c:val>
            <c:numRef>
              <c:f>Hoja1!$F$2:$F$16</c:f>
              <c:numCache>
                <c:formatCode>0%</c:formatCode>
                <c:ptCount val="15"/>
                <c:pt idx="0">
                  <c:v>0.9</c:v>
                </c:pt>
                <c:pt idx="1">
                  <c:v>0.82</c:v>
                </c:pt>
                <c:pt idx="2">
                  <c:v>0.87</c:v>
                </c:pt>
                <c:pt idx="3">
                  <c:v>0.83</c:v>
                </c:pt>
                <c:pt idx="4">
                  <c:v>0.98</c:v>
                </c:pt>
                <c:pt idx="5">
                  <c:v>0.85</c:v>
                </c:pt>
                <c:pt idx="6">
                  <c:v>0.98</c:v>
                </c:pt>
                <c:pt idx="7">
                  <c:v>0.99</c:v>
                </c:pt>
                <c:pt idx="8">
                  <c:v>0.98</c:v>
                </c:pt>
                <c:pt idx="9">
                  <c:v>0.94</c:v>
                </c:pt>
                <c:pt idx="10">
                  <c:v>0.91</c:v>
                </c:pt>
                <c:pt idx="11">
                  <c:v>0.89</c:v>
                </c:pt>
                <c:pt idx="12">
                  <c:v>0.9</c:v>
                </c:pt>
                <c:pt idx="13">
                  <c:v>0.98</c:v>
                </c:pt>
                <c:pt idx="14">
                  <c:v>0.84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427302912"/>
        <c:axId val="437534016"/>
      </c:barChart>
      <c:catAx>
        <c:axId val="427302912"/>
        <c:scaling>
          <c:orientation val="minMax"/>
        </c:scaling>
        <c:delete val="0"/>
        <c:axPos val="b"/>
        <c:majorTickMark val="none"/>
        <c:minorTickMark val="none"/>
        <c:tickLblPos val="nextTo"/>
        <c:crossAx val="437534016"/>
        <c:crosses val="autoZero"/>
        <c:auto val="1"/>
        <c:lblAlgn val="ctr"/>
        <c:lblOffset val="100"/>
        <c:noMultiLvlLbl val="0"/>
      </c:catAx>
      <c:valAx>
        <c:axId val="437534016"/>
        <c:scaling>
          <c:orientation val="minMax"/>
          <c:max val="1"/>
          <c:min val="0"/>
        </c:scaling>
        <c:delete val="0"/>
        <c:axPos val="l"/>
        <c:majorGridlines>
          <c:spPr>
            <a:ln w="15875"/>
          </c:spPr>
        </c:majorGridlines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s-ES"/>
                  <a:t>Porcentaj de victoria</a:t>
                </a:r>
              </a:p>
            </c:rich>
          </c:tx>
          <c:layout/>
          <c:overlay val="0"/>
        </c:title>
        <c:numFmt formatCode="0%" sourceLinked="1"/>
        <c:majorTickMark val="none"/>
        <c:minorTickMark val="none"/>
        <c:tickLblPos val="nextTo"/>
        <c:crossAx val="4273029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u="none"/>
      </a:pPr>
      <a:endParaRPr lang="es-E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30"/>
    </mc:Choice>
    <mc:Fallback>
      <c:style val="30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'Mejor individuo'!$D$2</c:f>
              <c:strCache>
                <c:ptCount val="1"/>
                <c:pt idx="0">
                  <c:v>Fitness (Experto)</c:v>
                </c:pt>
              </c:strCache>
            </c:strRef>
          </c:tx>
          <c:invertIfNegative val="0"/>
          <c:cat>
            <c:strRef>
              <c:f>'Mejor individuo'!$C$3:$C$11</c:f>
              <c:strCache>
                <c:ptCount val="9"/>
                <c:pt idx="0">
                  <c:v>[0,0]-&gt;23,29,35,39</c:v>
                </c:pt>
                <c:pt idx="1">
                  <c:v>[0,1]-&gt;15,20,64,82</c:v>
                </c:pt>
                <c:pt idx="2">
                  <c:v>[0,2]-&gt;24,44,81,99</c:v>
                </c:pt>
                <c:pt idx="3">
                  <c:v>[1,0]-&gt;1,71,94,14</c:v>
                </c:pt>
                <c:pt idx="4">
                  <c:v>[1,1]-&gt;7,34,59,83</c:v>
                </c:pt>
                <c:pt idx="5">
                  <c:v>[1,2]-&gt;16,36,60,80</c:v>
                </c:pt>
                <c:pt idx="6">
                  <c:v>[2,0]-&gt;19,24,42,97</c:v>
                </c:pt>
                <c:pt idx="7">
                  <c:v>[2,1]-&gt;25,55,69,98</c:v>
                </c:pt>
                <c:pt idx="8">
                  <c:v>[2,2]-&gt;3,46,56,95</c:v>
                </c:pt>
              </c:strCache>
            </c:strRef>
          </c:cat>
          <c:val>
            <c:numRef>
              <c:f>'Mejor individuo'!$D$3:$D$11</c:f>
              <c:numCache>
                <c:formatCode>General</c:formatCode>
                <c:ptCount val="9"/>
                <c:pt idx="0">
                  <c:v>83</c:v>
                </c:pt>
                <c:pt idx="1">
                  <c:v>48</c:v>
                </c:pt>
                <c:pt idx="2">
                  <c:v>165</c:v>
                </c:pt>
                <c:pt idx="3">
                  <c:v>129</c:v>
                </c:pt>
                <c:pt idx="4">
                  <c:v>59</c:v>
                </c:pt>
                <c:pt idx="5">
                  <c:v>79</c:v>
                </c:pt>
                <c:pt idx="6">
                  <c:v>102</c:v>
                </c:pt>
                <c:pt idx="7">
                  <c:v>130</c:v>
                </c:pt>
                <c:pt idx="8">
                  <c:v>112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63021824"/>
        <c:axId val="303445056"/>
      </c:barChart>
      <c:catAx>
        <c:axId val="163021824"/>
        <c:scaling>
          <c:orientation val="minMax"/>
        </c:scaling>
        <c:delete val="0"/>
        <c:axPos val="b"/>
        <c:majorGridlines/>
        <c:majorTickMark val="none"/>
        <c:minorTickMark val="none"/>
        <c:tickLblPos val="nextTo"/>
        <c:crossAx val="303445056"/>
        <c:crosses val="autoZero"/>
        <c:auto val="1"/>
        <c:lblAlgn val="ctr"/>
        <c:lblOffset val="100"/>
        <c:noMultiLvlLbl val="0"/>
      </c:catAx>
      <c:valAx>
        <c:axId val="303445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6302182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AD436A-1723-486C-893F-4270E53182A2}" type="doc">
      <dgm:prSet loTypeId="urn:microsoft.com/office/officeart/2005/8/layout/list1" loCatId="list" qsTypeId="urn:microsoft.com/office/officeart/2005/8/quickstyle/3d1" qsCatId="3D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FC82D73D-6FAE-4980-9DC7-4D4A75B71290}">
      <dgm:prSet phldrT="[Texto]"/>
      <dgm:spPr/>
      <dgm:t>
        <a:bodyPr/>
        <a:lstStyle/>
        <a:p>
          <a:r>
            <a:rPr lang="es-ES" smtClean="0">
              <a:solidFill>
                <a:schemeClr val="tx1"/>
              </a:solidFill>
            </a:rPr>
            <a:t>Base</a:t>
          </a:r>
          <a:endParaRPr lang="es-ES" dirty="0">
            <a:solidFill>
              <a:schemeClr val="tx1"/>
            </a:solidFill>
          </a:endParaRPr>
        </a:p>
      </dgm:t>
    </dgm:pt>
    <dgm:pt modelId="{D9260C61-696D-4A62-A757-8AC1998C6A55}" type="parTrans" cxnId="{69C5219C-66F3-4FAF-AE9D-001CB8322ED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5AB11922-A03D-47C3-8DB3-433F32222248}" type="sibTrans" cxnId="{69C5219C-66F3-4FAF-AE9D-001CB8322ED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480273F9-63DB-45CE-8BAE-F78D12BE8181}">
      <dgm:prSet phldrT="[Texto]"/>
      <dgm:spPr/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Planeta con mayor flota</a:t>
          </a:r>
          <a:endParaRPr lang="es-ES" dirty="0">
            <a:solidFill>
              <a:schemeClr val="tx1"/>
            </a:solidFill>
          </a:endParaRPr>
        </a:p>
      </dgm:t>
    </dgm:pt>
    <dgm:pt modelId="{E591C2CC-2636-460A-B806-411CBE426875}" type="parTrans" cxnId="{E62C11C5-7D7C-4570-B494-80267F5C7BE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09E5A927-5143-497C-8322-54FE05BE4367}" type="sibTrans" cxnId="{E62C11C5-7D7C-4570-B494-80267F5C7BE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BBEC9E70-EEE1-41A9-B972-EE1CFD3C2547}">
      <dgm:prSet phldrT="[Texto]"/>
      <dgm:spPr/>
      <dgm:t>
        <a:bodyPr/>
        <a:lstStyle/>
        <a:p>
          <a:r>
            <a:rPr lang="es-ES" smtClean="0">
              <a:solidFill>
                <a:schemeClr val="tx1"/>
              </a:solidFill>
            </a:rPr>
            <a:t>Colonia</a:t>
          </a:r>
          <a:endParaRPr lang="es-ES" dirty="0">
            <a:solidFill>
              <a:schemeClr val="tx1"/>
            </a:solidFill>
          </a:endParaRPr>
        </a:p>
      </dgm:t>
    </dgm:pt>
    <dgm:pt modelId="{6598FE69-CCBC-41D8-9389-72D23FB10951}" type="parTrans" cxnId="{131F1E2C-CFB3-437F-9232-49C61CA9A713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C9673E88-CC2B-4D3B-93FD-FCE15DA622CE}" type="sibTrans" cxnId="{131F1E2C-CFB3-437F-9232-49C61CA9A713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680B8B91-8BD7-4BD1-88E8-04449E55B2BC}">
      <dgm:prSet phldrT="[Texto]"/>
      <dgm:spPr/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Resto de planetas</a:t>
          </a:r>
          <a:endParaRPr lang="es-ES" dirty="0">
            <a:solidFill>
              <a:schemeClr val="tx1"/>
            </a:solidFill>
          </a:endParaRPr>
        </a:p>
      </dgm:t>
    </dgm:pt>
    <dgm:pt modelId="{893F02AE-0DF5-4465-AB18-83DB9A0C5A79}" type="parTrans" cxnId="{348B2CC5-7D85-4B57-88FD-DE0F97DE5356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DE1166D-A87F-4A49-84AC-194B5AC6B730}" type="sibTrans" cxnId="{348B2CC5-7D85-4B57-88FD-DE0F97DE5356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28D33C39-A3CC-43E0-A817-AF09635B3A5F}">
      <dgm:prSet phldrT="[Texto]"/>
      <dgm:spPr/>
      <dgm:t>
        <a:bodyPr/>
        <a:lstStyle/>
        <a:p>
          <a:r>
            <a:rPr lang="es-ES" smtClean="0">
              <a:solidFill>
                <a:schemeClr val="tx1"/>
              </a:solidFill>
            </a:rPr>
            <a:t>Objetivo</a:t>
          </a:r>
          <a:endParaRPr lang="es-ES" dirty="0">
            <a:solidFill>
              <a:schemeClr val="tx1"/>
            </a:solidFill>
          </a:endParaRPr>
        </a:p>
      </dgm:t>
    </dgm:pt>
    <dgm:pt modelId="{878B458C-24AF-4959-B026-267976466D4A}" type="parTrans" cxnId="{36DF2B1E-4078-4399-A624-569CFB0B65C8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17B458AC-356B-4729-B35F-8841ADE4E822}" type="sibTrans" cxnId="{36DF2B1E-4078-4399-A624-569CFB0B65C8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04461258-6163-4C02-BA5B-8AEC62F0813E}">
      <dgm:prSet phldrT="[Texto]"/>
      <dgm:spPr/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Planeta que vamos a atacar</a:t>
          </a:r>
          <a:endParaRPr lang="es-ES" dirty="0">
            <a:solidFill>
              <a:schemeClr val="tx1"/>
            </a:solidFill>
          </a:endParaRPr>
        </a:p>
      </dgm:t>
    </dgm:pt>
    <dgm:pt modelId="{5EBBC947-8CD0-4452-BA07-79A536E27A46}" type="parTrans" cxnId="{6EF3DC3E-3038-40F6-8E3C-BD31F461E92C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DA1D1162-875D-4E2F-9B46-25905D0E2C48}" type="sibTrans" cxnId="{6EF3DC3E-3038-40F6-8E3C-BD31F461E92C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3E616141-F31E-4B90-ADCD-65EDFC0390EF}" type="pres">
      <dgm:prSet presAssocID="{BBAD436A-1723-486C-893F-4270E53182A2}" presName="linear" presStyleCnt="0">
        <dgm:presLayoutVars>
          <dgm:dir/>
          <dgm:animLvl val="lvl"/>
          <dgm:resizeHandles val="exact"/>
        </dgm:presLayoutVars>
      </dgm:prSet>
      <dgm:spPr/>
    </dgm:pt>
    <dgm:pt modelId="{50EED35B-37C1-4C93-9062-F7C41398182B}" type="pres">
      <dgm:prSet presAssocID="{FC82D73D-6FAE-4980-9DC7-4D4A75B71290}" presName="parentLin" presStyleCnt="0"/>
      <dgm:spPr/>
    </dgm:pt>
    <dgm:pt modelId="{DBCA9278-9F8D-44B5-98EB-F94E2FAD4C6A}" type="pres">
      <dgm:prSet presAssocID="{FC82D73D-6FAE-4980-9DC7-4D4A75B71290}" presName="parentLeftMargin" presStyleLbl="node1" presStyleIdx="0" presStyleCnt="3"/>
      <dgm:spPr/>
    </dgm:pt>
    <dgm:pt modelId="{8CBC10ED-4BA3-4172-9FC8-591455E66987}" type="pres">
      <dgm:prSet presAssocID="{FC82D73D-6FAE-4980-9DC7-4D4A75B7129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32BBBC-7176-45D6-B73A-FCC66735E902}" type="pres">
      <dgm:prSet presAssocID="{FC82D73D-6FAE-4980-9DC7-4D4A75B71290}" presName="negativeSpace" presStyleCnt="0"/>
      <dgm:spPr/>
    </dgm:pt>
    <dgm:pt modelId="{274B3B6F-FBAA-4CA9-B364-9E515CAECCEF}" type="pres">
      <dgm:prSet presAssocID="{FC82D73D-6FAE-4980-9DC7-4D4A75B71290}" presName="childText" presStyleLbl="conFgAcc1" presStyleIdx="0" presStyleCnt="3">
        <dgm:presLayoutVars>
          <dgm:bulletEnabled val="1"/>
        </dgm:presLayoutVars>
      </dgm:prSet>
      <dgm:spPr/>
    </dgm:pt>
    <dgm:pt modelId="{5A1094C1-1E8C-41B3-8AD9-A24EA14D66F9}" type="pres">
      <dgm:prSet presAssocID="{5AB11922-A03D-47C3-8DB3-433F32222248}" presName="spaceBetweenRectangles" presStyleCnt="0"/>
      <dgm:spPr/>
    </dgm:pt>
    <dgm:pt modelId="{BAEB9D6C-951A-44A5-B6BB-C991A3469A77}" type="pres">
      <dgm:prSet presAssocID="{BBEC9E70-EEE1-41A9-B972-EE1CFD3C2547}" presName="parentLin" presStyleCnt="0"/>
      <dgm:spPr/>
    </dgm:pt>
    <dgm:pt modelId="{E09843C4-66A6-4B7D-A8EA-FCC4E10E2FD8}" type="pres">
      <dgm:prSet presAssocID="{BBEC9E70-EEE1-41A9-B972-EE1CFD3C2547}" presName="parentLeftMargin" presStyleLbl="node1" presStyleIdx="0" presStyleCnt="3"/>
      <dgm:spPr/>
    </dgm:pt>
    <dgm:pt modelId="{B764C7E1-FB00-44D8-AE76-C64C44130629}" type="pres">
      <dgm:prSet presAssocID="{BBEC9E70-EEE1-41A9-B972-EE1CFD3C254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D02B564-94EB-4842-A024-CD34E508FD24}" type="pres">
      <dgm:prSet presAssocID="{BBEC9E70-EEE1-41A9-B972-EE1CFD3C2547}" presName="negativeSpace" presStyleCnt="0"/>
      <dgm:spPr/>
    </dgm:pt>
    <dgm:pt modelId="{1512BF24-0FA7-4883-8373-CBDCD62A024C}" type="pres">
      <dgm:prSet presAssocID="{BBEC9E70-EEE1-41A9-B972-EE1CFD3C2547}" presName="childText" presStyleLbl="conFgAcc1" presStyleIdx="1" presStyleCnt="3">
        <dgm:presLayoutVars>
          <dgm:bulletEnabled val="1"/>
        </dgm:presLayoutVars>
      </dgm:prSet>
      <dgm:spPr/>
    </dgm:pt>
    <dgm:pt modelId="{A0CD9F24-EE13-43FB-B535-C04F7B26F879}" type="pres">
      <dgm:prSet presAssocID="{C9673E88-CC2B-4D3B-93FD-FCE15DA622CE}" presName="spaceBetweenRectangles" presStyleCnt="0"/>
      <dgm:spPr/>
    </dgm:pt>
    <dgm:pt modelId="{D2A852E4-255A-47A6-9444-6DB3A01F3F0B}" type="pres">
      <dgm:prSet presAssocID="{28D33C39-A3CC-43E0-A817-AF09635B3A5F}" presName="parentLin" presStyleCnt="0"/>
      <dgm:spPr/>
    </dgm:pt>
    <dgm:pt modelId="{A2C4A771-7D9A-4903-B550-D479F975CF3F}" type="pres">
      <dgm:prSet presAssocID="{28D33C39-A3CC-43E0-A817-AF09635B3A5F}" presName="parentLeftMargin" presStyleLbl="node1" presStyleIdx="1" presStyleCnt="3"/>
      <dgm:spPr/>
    </dgm:pt>
    <dgm:pt modelId="{9AFD51AD-4A44-4D1B-AC47-F983CD8B66C6}" type="pres">
      <dgm:prSet presAssocID="{28D33C39-A3CC-43E0-A817-AF09635B3A5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422BD5D-02AC-4185-B941-63DC50CB41ED}" type="pres">
      <dgm:prSet presAssocID="{28D33C39-A3CC-43E0-A817-AF09635B3A5F}" presName="negativeSpace" presStyleCnt="0"/>
      <dgm:spPr/>
    </dgm:pt>
    <dgm:pt modelId="{999AE720-F493-4281-AF0C-06DEA5179C81}" type="pres">
      <dgm:prSet presAssocID="{28D33C39-A3CC-43E0-A817-AF09635B3A5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AFECBC6-BE19-445D-87B3-E2D0EEE4FFE7}" type="presOf" srcId="{FC82D73D-6FAE-4980-9DC7-4D4A75B71290}" destId="{DBCA9278-9F8D-44B5-98EB-F94E2FAD4C6A}" srcOrd="0" destOrd="0" presId="urn:microsoft.com/office/officeart/2005/8/layout/list1"/>
    <dgm:cxn modelId="{E62C11C5-7D7C-4570-B494-80267F5C7BEE}" srcId="{FC82D73D-6FAE-4980-9DC7-4D4A75B71290}" destId="{480273F9-63DB-45CE-8BAE-F78D12BE8181}" srcOrd="0" destOrd="0" parTransId="{E591C2CC-2636-460A-B806-411CBE426875}" sibTransId="{09E5A927-5143-497C-8322-54FE05BE4367}"/>
    <dgm:cxn modelId="{5F55A7CA-623E-49D1-B73E-E50ABF722027}" type="presOf" srcId="{BBEC9E70-EEE1-41A9-B972-EE1CFD3C2547}" destId="{E09843C4-66A6-4B7D-A8EA-FCC4E10E2FD8}" srcOrd="0" destOrd="0" presId="urn:microsoft.com/office/officeart/2005/8/layout/list1"/>
    <dgm:cxn modelId="{6EF3DC3E-3038-40F6-8E3C-BD31F461E92C}" srcId="{28D33C39-A3CC-43E0-A817-AF09635B3A5F}" destId="{04461258-6163-4C02-BA5B-8AEC62F0813E}" srcOrd="0" destOrd="0" parTransId="{5EBBC947-8CD0-4452-BA07-79A536E27A46}" sibTransId="{DA1D1162-875D-4E2F-9B46-25905D0E2C48}"/>
    <dgm:cxn modelId="{36DF2B1E-4078-4399-A624-569CFB0B65C8}" srcId="{BBAD436A-1723-486C-893F-4270E53182A2}" destId="{28D33C39-A3CC-43E0-A817-AF09635B3A5F}" srcOrd="2" destOrd="0" parTransId="{878B458C-24AF-4959-B026-267976466D4A}" sibTransId="{17B458AC-356B-4729-B35F-8841ADE4E822}"/>
    <dgm:cxn modelId="{E13CB586-8824-4706-A089-C164955F39EF}" type="presOf" srcId="{04461258-6163-4C02-BA5B-8AEC62F0813E}" destId="{999AE720-F493-4281-AF0C-06DEA5179C81}" srcOrd="0" destOrd="0" presId="urn:microsoft.com/office/officeart/2005/8/layout/list1"/>
    <dgm:cxn modelId="{33F24AFC-3573-4ABF-83BB-A6E779E3B90F}" type="presOf" srcId="{FC82D73D-6FAE-4980-9DC7-4D4A75B71290}" destId="{8CBC10ED-4BA3-4172-9FC8-591455E66987}" srcOrd="1" destOrd="0" presId="urn:microsoft.com/office/officeart/2005/8/layout/list1"/>
    <dgm:cxn modelId="{8EF10AFF-B148-4F80-97AB-4914BF8DF467}" type="presOf" srcId="{480273F9-63DB-45CE-8BAE-F78D12BE8181}" destId="{274B3B6F-FBAA-4CA9-B364-9E515CAECCEF}" srcOrd="0" destOrd="0" presId="urn:microsoft.com/office/officeart/2005/8/layout/list1"/>
    <dgm:cxn modelId="{606EE6FE-1FA8-4A1C-86C1-D21537C8A4DB}" type="presOf" srcId="{BBAD436A-1723-486C-893F-4270E53182A2}" destId="{3E616141-F31E-4B90-ADCD-65EDFC0390EF}" srcOrd="0" destOrd="0" presId="urn:microsoft.com/office/officeart/2005/8/layout/list1"/>
    <dgm:cxn modelId="{F139DBE9-5A79-4689-9312-A73F00541A8D}" type="presOf" srcId="{28D33C39-A3CC-43E0-A817-AF09635B3A5F}" destId="{A2C4A771-7D9A-4903-B550-D479F975CF3F}" srcOrd="0" destOrd="0" presId="urn:microsoft.com/office/officeart/2005/8/layout/list1"/>
    <dgm:cxn modelId="{5F7AE2F0-F102-40EE-85E4-7C35E2E0E41F}" type="presOf" srcId="{BBEC9E70-EEE1-41A9-B972-EE1CFD3C2547}" destId="{B764C7E1-FB00-44D8-AE76-C64C44130629}" srcOrd="1" destOrd="0" presId="urn:microsoft.com/office/officeart/2005/8/layout/list1"/>
    <dgm:cxn modelId="{348B2CC5-7D85-4B57-88FD-DE0F97DE5356}" srcId="{BBEC9E70-EEE1-41A9-B972-EE1CFD3C2547}" destId="{680B8B91-8BD7-4BD1-88E8-04449E55B2BC}" srcOrd="0" destOrd="0" parTransId="{893F02AE-0DF5-4465-AB18-83DB9A0C5A79}" sibTransId="{FDE1166D-A87F-4A49-84AC-194B5AC6B730}"/>
    <dgm:cxn modelId="{87B5975A-063A-4266-A0A7-BED2286FA237}" type="presOf" srcId="{28D33C39-A3CC-43E0-A817-AF09635B3A5F}" destId="{9AFD51AD-4A44-4D1B-AC47-F983CD8B66C6}" srcOrd="1" destOrd="0" presId="urn:microsoft.com/office/officeart/2005/8/layout/list1"/>
    <dgm:cxn modelId="{69C5219C-66F3-4FAF-AE9D-001CB8322ED9}" srcId="{BBAD436A-1723-486C-893F-4270E53182A2}" destId="{FC82D73D-6FAE-4980-9DC7-4D4A75B71290}" srcOrd="0" destOrd="0" parTransId="{D9260C61-696D-4A62-A757-8AC1998C6A55}" sibTransId="{5AB11922-A03D-47C3-8DB3-433F32222248}"/>
    <dgm:cxn modelId="{181F436F-B304-45D5-86F5-489613685E36}" type="presOf" srcId="{680B8B91-8BD7-4BD1-88E8-04449E55B2BC}" destId="{1512BF24-0FA7-4883-8373-CBDCD62A024C}" srcOrd="0" destOrd="0" presId="urn:microsoft.com/office/officeart/2005/8/layout/list1"/>
    <dgm:cxn modelId="{131F1E2C-CFB3-437F-9232-49C61CA9A713}" srcId="{BBAD436A-1723-486C-893F-4270E53182A2}" destId="{BBEC9E70-EEE1-41A9-B972-EE1CFD3C2547}" srcOrd="1" destOrd="0" parTransId="{6598FE69-CCBC-41D8-9389-72D23FB10951}" sibTransId="{C9673E88-CC2B-4D3B-93FD-FCE15DA622CE}"/>
    <dgm:cxn modelId="{0B17919A-1FE2-4590-A7E7-95150CC23DBC}" type="presParOf" srcId="{3E616141-F31E-4B90-ADCD-65EDFC0390EF}" destId="{50EED35B-37C1-4C93-9062-F7C41398182B}" srcOrd="0" destOrd="0" presId="urn:microsoft.com/office/officeart/2005/8/layout/list1"/>
    <dgm:cxn modelId="{588674F8-E5D2-45C0-B289-545A14F17B21}" type="presParOf" srcId="{50EED35B-37C1-4C93-9062-F7C41398182B}" destId="{DBCA9278-9F8D-44B5-98EB-F94E2FAD4C6A}" srcOrd="0" destOrd="0" presId="urn:microsoft.com/office/officeart/2005/8/layout/list1"/>
    <dgm:cxn modelId="{87D1D0B9-CE19-4BD0-A62D-BEEE1E22B135}" type="presParOf" srcId="{50EED35B-37C1-4C93-9062-F7C41398182B}" destId="{8CBC10ED-4BA3-4172-9FC8-591455E66987}" srcOrd="1" destOrd="0" presId="urn:microsoft.com/office/officeart/2005/8/layout/list1"/>
    <dgm:cxn modelId="{39B50525-B6C0-434D-92EA-4327E50E43F3}" type="presParOf" srcId="{3E616141-F31E-4B90-ADCD-65EDFC0390EF}" destId="{F932BBBC-7176-45D6-B73A-FCC66735E902}" srcOrd="1" destOrd="0" presId="urn:microsoft.com/office/officeart/2005/8/layout/list1"/>
    <dgm:cxn modelId="{82F5DB93-616C-493D-837F-3633A056DB9E}" type="presParOf" srcId="{3E616141-F31E-4B90-ADCD-65EDFC0390EF}" destId="{274B3B6F-FBAA-4CA9-B364-9E515CAECCEF}" srcOrd="2" destOrd="0" presId="urn:microsoft.com/office/officeart/2005/8/layout/list1"/>
    <dgm:cxn modelId="{F4DFE351-76A3-40F7-B5A4-41D76F2D1C77}" type="presParOf" srcId="{3E616141-F31E-4B90-ADCD-65EDFC0390EF}" destId="{5A1094C1-1E8C-41B3-8AD9-A24EA14D66F9}" srcOrd="3" destOrd="0" presId="urn:microsoft.com/office/officeart/2005/8/layout/list1"/>
    <dgm:cxn modelId="{7A29034D-0410-4A74-B32B-C5BB1BC832C5}" type="presParOf" srcId="{3E616141-F31E-4B90-ADCD-65EDFC0390EF}" destId="{BAEB9D6C-951A-44A5-B6BB-C991A3469A77}" srcOrd="4" destOrd="0" presId="urn:microsoft.com/office/officeart/2005/8/layout/list1"/>
    <dgm:cxn modelId="{80DB00B8-5873-430F-AD65-3DDE9F37E551}" type="presParOf" srcId="{BAEB9D6C-951A-44A5-B6BB-C991A3469A77}" destId="{E09843C4-66A6-4B7D-A8EA-FCC4E10E2FD8}" srcOrd="0" destOrd="0" presId="urn:microsoft.com/office/officeart/2005/8/layout/list1"/>
    <dgm:cxn modelId="{9D8A8919-2035-4B1D-B6B0-4C4F9851E5B7}" type="presParOf" srcId="{BAEB9D6C-951A-44A5-B6BB-C991A3469A77}" destId="{B764C7E1-FB00-44D8-AE76-C64C44130629}" srcOrd="1" destOrd="0" presId="urn:microsoft.com/office/officeart/2005/8/layout/list1"/>
    <dgm:cxn modelId="{0FFD21BE-BA4E-43DB-B233-4AC424C08985}" type="presParOf" srcId="{3E616141-F31E-4B90-ADCD-65EDFC0390EF}" destId="{1D02B564-94EB-4842-A024-CD34E508FD24}" srcOrd="5" destOrd="0" presId="urn:microsoft.com/office/officeart/2005/8/layout/list1"/>
    <dgm:cxn modelId="{9C67FC81-5BB4-4582-B986-D1DC49EAA318}" type="presParOf" srcId="{3E616141-F31E-4B90-ADCD-65EDFC0390EF}" destId="{1512BF24-0FA7-4883-8373-CBDCD62A024C}" srcOrd="6" destOrd="0" presId="urn:microsoft.com/office/officeart/2005/8/layout/list1"/>
    <dgm:cxn modelId="{DA026004-02C7-4991-BF8C-DD617E7E4D2C}" type="presParOf" srcId="{3E616141-F31E-4B90-ADCD-65EDFC0390EF}" destId="{A0CD9F24-EE13-43FB-B535-C04F7B26F879}" srcOrd="7" destOrd="0" presId="urn:microsoft.com/office/officeart/2005/8/layout/list1"/>
    <dgm:cxn modelId="{52966C23-A793-4FBE-9E41-599BF791D025}" type="presParOf" srcId="{3E616141-F31E-4B90-ADCD-65EDFC0390EF}" destId="{D2A852E4-255A-47A6-9444-6DB3A01F3F0B}" srcOrd="8" destOrd="0" presId="urn:microsoft.com/office/officeart/2005/8/layout/list1"/>
    <dgm:cxn modelId="{52642195-408D-413F-B13F-333D3658BC02}" type="presParOf" srcId="{D2A852E4-255A-47A6-9444-6DB3A01F3F0B}" destId="{A2C4A771-7D9A-4903-B550-D479F975CF3F}" srcOrd="0" destOrd="0" presId="urn:microsoft.com/office/officeart/2005/8/layout/list1"/>
    <dgm:cxn modelId="{F98D49D9-F7BE-47C3-BBB0-B4CBBE3FE35A}" type="presParOf" srcId="{D2A852E4-255A-47A6-9444-6DB3A01F3F0B}" destId="{9AFD51AD-4A44-4D1B-AC47-F983CD8B66C6}" srcOrd="1" destOrd="0" presId="urn:microsoft.com/office/officeart/2005/8/layout/list1"/>
    <dgm:cxn modelId="{A12A2A67-728F-45E2-B517-68D9427BB586}" type="presParOf" srcId="{3E616141-F31E-4B90-ADCD-65EDFC0390EF}" destId="{C422BD5D-02AC-4185-B941-63DC50CB41ED}" srcOrd="9" destOrd="0" presId="urn:microsoft.com/office/officeart/2005/8/layout/list1"/>
    <dgm:cxn modelId="{D75E415B-4E1E-4756-AEFA-341252932777}" type="presParOf" srcId="{3E616141-F31E-4B90-ADCD-65EDFC0390EF}" destId="{999AE720-F493-4281-AF0C-06DEA5179C8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AD436A-1723-486C-893F-4270E53182A2}" type="doc">
      <dgm:prSet loTypeId="urn:microsoft.com/office/officeart/2005/8/layout/list1" loCatId="list" qsTypeId="urn:microsoft.com/office/officeart/2005/8/quickstyle/3d1" qsCatId="3D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FC82D73D-6FAE-4980-9DC7-4D4A75B71290}">
      <dgm:prSet phldrT="[Texto]"/>
      <dgm:spPr/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Diezmo</a:t>
          </a:r>
          <a:endParaRPr lang="es-ES" dirty="0">
            <a:solidFill>
              <a:schemeClr val="tx1"/>
            </a:solidFill>
          </a:endParaRPr>
        </a:p>
      </dgm:t>
    </dgm:pt>
    <dgm:pt modelId="{D9260C61-696D-4A62-A757-8AC1998C6A55}" type="parTrans" cxnId="{69C5219C-66F3-4FAF-AE9D-001CB8322ED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5AB11922-A03D-47C3-8DB3-433F32222248}" type="sibTrans" cxnId="{69C5219C-66F3-4FAF-AE9D-001CB8322ED9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480273F9-63DB-45CE-8BAE-F78D12BE8181}">
      <dgm:prSet phldrT="[Texto]"/>
      <dgm:spPr/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Acción de una colonia de entregar una parte de sus naves a la base</a:t>
          </a:r>
          <a:endParaRPr lang="es-ES" dirty="0">
            <a:solidFill>
              <a:schemeClr val="tx1"/>
            </a:solidFill>
          </a:endParaRPr>
        </a:p>
      </dgm:t>
    </dgm:pt>
    <dgm:pt modelId="{E591C2CC-2636-460A-B806-411CBE426875}" type="parTrans" cxnId="{E62C11C5-7D7C-4570-B494-80267F5C7BE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09E5A927-5143-497C-8322-54FE05BE4367}" type="sibTrans" cxnId="{E62C11C5-7D7C-4570-B494-80267F5C7BEE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BBEC9E70-EEE1-41A9-B972-EE1CFD3C2547}">
      <dgm:prSet phldrT="[Texto]"/>
      <dgm:spPr/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Ataque extra</a:t>
          </a:r>
          <a:endParaRPr lang="es-ES" dirty="0">
            <a:solidFill>
              <a:schemeClr val="tx1"/>
            </a:solidFill>
          </a:endParaRPr>
        </a:p>
      </dgm:t>
    </dgm:pt>
    <dgm:pt modelId="{6598FE69-CCBC-41D8-9389-72D23FB10951}" type="parTrans" cxnId="{131F1E2C-CFB3-437F-9232-49C61CA9A713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C9673E88-CC2B-4D3B-93FD-FCE15DA622CE}" type="sibTrans" cxnId="{131F1E2C-CFB3-437F-9232-49C61CA9A713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680B8B91-8BD7-4BD1-88E8-04449E55B2BC}">
      <dgm:prSet phldrT="[Texto]"/>
      <dgm:spPr/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Atacar desde la colonia al planeta objetivo</a:t>
          </a:r>
          <a:endParaRPr lang="es-ES" dirty="0">
            <a:solidFill>
              <a:schemeClr val="tx1"/>
            </a:solidFill>
          </a:endParaRPr>
        </a:p>
      </dgm:t>
    </dgm:pt>
    <dgm:pt modelId="{893F02AE-0DF5-4465-AB18-83DB9A0C5A79}" type="parTrans" cxnId="{348B2CC5-7D85-4B57-88FD-DE0F97DE5356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FDE1166D-A87F-4A49-84AC-194B5AC6B730}" type="sibTrans" cxnId="{348B2CC5-7D85-4B57-88FD-DE0F97DE5356}">
      <dgm:prSet/>
      <dgm:spPr/>
      <dgm:t>
        <a:bodyPr/>
        <a:lstStyle/>
        <a:p>
          <a:endParaRPr lang="es-ES">
            <a:solidFill>
              <a:schemeClr val="tx1"/>
            </a:solidFill>
          </a:endParaRPr>
        </a:p>
      </dgm:t>
    </dgm:pt>
    <dgm:pt modelId="{3E616141-F31E-4B90-ADCD-65EDFC0390EF}" type="pres">
      <dgm:prSet presAssocID="{BBAD436A-1723-486C-893F-4270E53182A2}" presName="linear" presStyleCnt="0">
        <dgm:presLayoutVars>
          <dgm:dir/>
          <dgm:animLvl val="lvl"/>
          <dgm:resizeHandles val="exact"/>
        </dgm:presLayoutVars>
      </dgm:prSet>
      <dgm:spPr/>
    </dgm:pt>
    <dgm:pt modelId="{50EED35B-37C1-4C93-9062-F7C41398182B}" type="pres">
      <dgm:prSet presAssocID="{FC82D73D-6FAE-4980-9DC7-4D4A75B71290}" presName="parentLin" presStyleCnt="0"/>
      <dgm:spPr/>
    </dgm:pt>
    <dgm:pt modelId="{DBCA9278-9F8D-44B5-98EB-F94E2FAD4C6A}" type="pres">
      <dgm:prSet presAssocID="{FC82D73D-6FAE-4980-9DC7-4D4A75B71290}" presName="parentLeftMargin" presStyleLbl="node1" presStyleIdx="0" presStyleCnt="2"/>
      <dgm:spPr/>
    </dgm:pt>
    <dgm:pt modelId="{8CBC10ED-4BA3-4172-9FC8-591455E66987}" type="pres">
      <dgm:prSet presAssocID="{FC82D73D-6FAE-4980-9DC7-4D4A75B7129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932BBBC-7176-45D6-B73A-FCC66735E902}" type="pres">
      <dgm:prSet presAssocID="{FC82D73D-6FAE-4980-9DC7-4D4A75B71290}" presName="negativeSpace" presStyleCnt="0"/>
      <dgm:spPr/>
    </dgm:pt>
    <dgm:pt modelId="{274B3B6F-FBAA-4CA9-B364-9E515CAECCEF}" type="pres">
      <dgm:prSet presAssocID="{FC82D73D-6FAE-4980-9DC7-4D4A75B71290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A1094C1-1E8C-41B3-8AD9-A24EA14D66F9}" type="pres">
      <dgm:prSet presAssocID="{5AB11922-A03D-47C3-8DB3-433F32222248}" presName="spaceBetweenRectangles" presStyleCnt="0"/>
      <dgm:spPr/>
    </dgm:pt>
    <dgm:pt modelId="{BAEB9D6C-951A-44A5-B6BB-C991A3469A77}" type="pres">
      <dgm:prSet presAssocID="{BBEC9E70-EEE1-41A9-B972-EE1CFD3C2547}" presName="parentLin" presStyleCnt="0"/>
      <dgm:spPr/>
    </dgm:pt>
    <dgm:pt modelId="{E09843C4-66A6-4B7D-A8EA-FCC4E10E2FD8}" type="pres">
      <dgm:prSet presAssocID="{BBEC9E70-EEE1-41A9-B972-EE1CFD3C2547}" presName="parentLeftMargin" presStyleLbl="node1" presStyleIdx="0" presStyleCnt="2"/>
      <dgm:spPr/>
    </dgm:pt>
    <dgm:pt modelId="{B764C7E1-FB00-44D8-AE76-C64C44130629}" type="pres">
      <dgm:prSet presAssocID="{BBEC9E70-EEE1-41A9-B972-EE1CFD3C254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D02B564-94EB-4842-A024-CD34E508FD24}" type="pres">
      <dgm:prSet presAssocID="{BBEC9E70-EEE1-41A9-B972-EE1CFD3C2547}" presName="negativeSpace" presStyleCnt="0"/>
      <dgm:spPr/>
    </dgm:pt>
    <dgm:pt modelId="{1512BF24-0FA7-4883-8373-CBDCD62A024C}" type="pres">
      <dgm:prSet presAssocID="{BBEC9E70-EEE1-41A9-B972-EE1CFD3C254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61C049A-5B1D-4978-B0DF-3F8F89A146CE}" type="presOf" srcId="{BBAD436A-1723-486C-893F-4270E53182A2}" destId="{3E616141-F31E-4B90-ADCD-65EDFC0390EF}" srcOrd="0" destOrd="0" presId="urn:microsoft.com/office/officeart/2005/8/layout/list1"/>
    <dgm:cxn modelId="{E62C11C5-7D7C-4570-B494-80267F5C7BEE}" srcId="{FC82D73D-6FAE-4980-9DC7-4D4A75B71290}" destId="{480273F9-63DB-45CE-8BAE-F78D12BE8181}" srcOrd="0" destOrd="0" parTransId="{E591C2CC-2636-460A-B806-411CBE426875}" sibTransId="{09E5A927-5143-497C-8322-54FE05BE4367}"/>
    <dgm:cxn modelId="{FFCA54F9-6287-4220-BAAC-BABA2941248D}" type="presOf" srcId="{BBEC9E70-EEE1-41A9-B972-EE1CFD3C2547}" destId="{E09843C4-66A6-4B7D-A8EA-FCC4E10E2FD8}" srcOrd="0" destOrd="0" presId="urn:microsoft.com/office/officeart/2005/8/layout/list1"/>
    <dgm:cxn modelId="{B47A58F0-CD61-4354-A925-CBEF8C684200}" type="presOf" srcId="{FC82D73D-6FAE-4980-9DC7-4D4A75B71290}" destId="{8CBC10ED-4BA3-4172-9FC8-591455E66987}" srcOrd="1" destOrd="0" presId="urn:microsoft.com/office/officeart/2005/8/layout/list1"/>
    <dgm:cxn modelId="{63FBB550-FC11-4E2A-914B-78CD9AF73E70}" type="presOf" srcId="{FC82D73D-6FAE-4980-9DC7-4D4A75B71290}" destId="{DBCA9278-9F8D-44B5-98EB-F94E2FAD4C6A}" srcOrd="0" destOrd="0" presId="urn:microsoft.com/office/officeart/2005/8/layout/list1"/>
    <dgm:cxn modelId="{FB21C6E8-CC68-4C85-A2AE-86A7D1055F1A}" type="presOf" srcId="{680B8B91-8BD7-4BD1-88E8-04449E55B2BC}" destId="{1512BF24-0FA7-4883-8373-CBDCD62A024C}" srcOrd="0" destOrd="0" presId="urn:microsoft.com/office/officeart/2005/8/layout/list1"/>
    <dgm:cxn modelId="{348B2CC5-7D85-4B57-88FD-DE0F97DE5356}" srcId="{BBEC9E70-EEE1-41A9-B972-EE1CFD3C2547}" destId="{680B8B91-8BD7-4BD1-88E8-04449E55B2BC}" srcOrd="0" destOrd="0" parTransId="{893F02AE-0DF5-4465-AB18-83DB9A0C5A79}" sibTransId="{FDE1166D-A87F-4A49-84AC-194B5AC6B730}"/>
    <dgm:cxn modelId="{00280005-BBA7-4B52-B22D-A3FA9897A9C4}" type="presOf" srcId="{BBEC9E70-EEE1-41A9-B972-EE1CFD3C2547}" destId="{B764C7E1-FB00-44D8-AE76-C64C44130629}" srcOrd="1" destOrd="0" presId="urn:microsoft.com/office/officeart/2005/8/layout/list1"/>
    <dgm:cxn modelId="{69C5219C-66F3-4FAF-AE9D-001CB8322ED9}" srcId="{BBAD436A-1723-486C-893F-4270E53182A2}" destId="{FC82D73D-6FAE-4980-9DC7-4D4A75B71290}" srcOrd="0" destOrd="0" parTransId="{D9260C61-696D-4A62-A757-8AC1998C6A55}" sibTransId="{5AB11922-A03D-47C3-8DB3-433F32222248}"/>
    <dgm:cxn modelId="{6BD9B75D-22E0-4A8A-8DBE-4C07026EE14F}" type="presOf" srcId="{480273F9-63DB-45CE-8BAE-F78D12BE8181}" destId="{274B3B6F-FBAA-4CA9-B364-9E515CAECCEF}" srcOrd="0" destOrd="0" presId="urn:microsoft.com/office/officeart/2005/8/layout/list1"/>
    <dgm:cxn modelId="{131F1E2C-CFB3-437F-9232-49C61CA9A713}" srcId="{BBAD436A-1723-486C-893F-4270E53182A2}" destId="{BBEC9E70-EEE1-41A9-B972-EE1CFD3C2547}" srcOrd="1" destOrd="0" parTransId="{6598FE69-CCBC-41D8-9389-72D23FB10951}" sibTransId="{C9673E88-CC2B-4D3B-93FD-FCE15DA622CE}"/>
    <dgm:cxn modelId="{45F364CA-3616-42D2-B2D0-F3D00B4DC279}" type="presParOf" srcId="{3E616141-F31E-4B90-ADCD-65EDFC0390EF}" destId="{50EED35B-37C1-4C93-9062-F7C41398182B}" srcOrd="0" destOrd="0" presId="urn:microsoft.com/office/officeart/2005/8/layout/list1"/>
    <dgm:cxn modelId="{0DEA53E9-1C33-4688-A5C7-A76BFD5F25F2}" type="presParOf" srcId="{50EED35B-37C1-4C93-9062-F7C41398182B}" destId="{DBCA9278-9F8D-44B5-98EB-F94E2FAD4C6A}" srcOrd="0" destOrd="0" presId="urn:microsoft.com/office/officeart/2005/8/layout/list1"/>
    <dgm:cxn modelId="{6591F9C8-C0C0-45FB-8B22-11030722C621}" type="presParOf" srcId="{50EED35B-37C1-4C93-9062-F7C41398182B}" destId="{8CBC10ED-4BA3-4172-9FC8-591455E66987}" srcOrd="1" destOrd="0" presId="urn:microsoft.com/office/officeart/2005/8/layout/list1"/>
    <dgm:cxn modelId="{C1F141D7-03B7-4D8F-8A39-65427628735B}" type="presParOf" srcId="{3E616141-F31E-4B90-ADCD-65EDFC0390EF}" destId="{F932BBBC-7176-45D6-B73A-FCC66735E902}" srcOrd="1" destOrd="0" presId="urn:microsoft.com/office/officeart/2005/8/layout/list1"/>
    <dgm:cxn modelId="{AD5664EC-BF95-4A71-86DC-2CCE3EA236D9}" type="presParOf" srcId="{3E616141-F31E-4B90-ADCD-65EDFC0390EF}" destId="{274B3B6F-FBAA-4CA9-B364-9E515CAECCEF}" srcOrd="2" destOrd="0" presId="urn:microsoft.com/office/officeart/2005/8/layout/list1"/>
    <dgm:cxn modelId="{5448ACBF-500E-4AA5-9386-FA39643F426D}" type="presParOf" srcId="{3E616141-F31E-4B90-ADCD-65EDFC0390EF}" destId="{5A1094C1-1E8C-41B3-8AD9-A24EA14D66F9}" srcOrd="3" destOrd="0" presId="urn:microsoft.com/office/officeart/2005/8/layout/list1"/>
    <dgm:cxn modelId="{5A240266-E166-4475-BC3D-FA943EAF2166}" type="presParOf" srcId="{3E616141-F31E-4B90-ADCD-65EDFC0390EF}" destId="{BAEB9D6C-951A-44A5-B6BB-C991A3469A77}" srcOrd="4" destOrd="0" presId="urn:microsoft.com/office/officeart/2005/8/layout/list1"/>
    <dgm:cxn modelId="{7724006A-F00C-4684-B924-C7EF693ED398}" type="presParOf" srcId="{BAEB9D6C-951A-44A5-B6BB-C991A3469A77}" destId="{E09843C4-66A6-4B7D-A8EA-FCC4E10E2FD8}" srcOrd="0" destOrd="0" presId="urn:microsoft.com/office/officeart/2005/8/layout/list1"/>
    <dgm:cxn modelId="{9AC988C3-D634-4A9F-B8DB-61474663620B}" type="presParOf" srcId="{BAEB9D6C-951A-44A5-B6BB-C991A3469A77}" destId="{B764C7E1-FB00-44D8-AE76-C64C44130629}" srcOrd="1" destOrd="0" presId="urn:microsoft.com/office/officeart/2005/8/layout/list1"/>
    <dgm:cxn modelId="{A23B091F-6AED-451B-8227-68969BC66E38}" type="presParOf" srcId="{3E616141-F31E-4B90-ADCD-65EDFC0390EF}" destId="{1D02B564-94EB-4842-A024-CD34E508FD24}" srcOrd="5" destOrd="0" presId="urn:microsoft.com/office/officeart/2005/8/layout/list1"/>
    <dgm:cxn modelId="{1F2FDE59-3451-45C2-925B-3BEA0729FEA2}" type="presParOf" srcId="{3E616141-F31E-4B90-ADCD-65EDFC0390EF}" destId="{1512BF24-0FA7-4883-8373-CBDCD62A024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BC7D5C-4AA7-480B-93DC-9484C7018A2B}" type="doc">
      <dgm:prSet loTypeId="urn:microsoft.com/office/officeart/2005/8/layout/balance1" loCatId="relationship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A7BC9EC6-F8BA-4981-A7CB-52DFE5BEF6BF}">
      <dgm:prSet phldrT="[Texto]"/>
      <dgm:spPr/>
      <dgm:t>
        <a:bodyPr/>
        <a:lstStyle/>
        <a:p>
          <a:r>
            <a:rPr lang="es-ES" dirty="0" smtClean="0"/>
            <a:t>Sacrificio</a:t>
          </a:r>
          <a:endParaRPr lang="es-ES" dirty="0"/>
        </a:p>
      </dgm:t>
    </dgm:pt>
    <dgm:pt modelId="{18ED793D-570E-414D-B372-7CAD678C1804}" type="parTrans" cxnId="{7FDA6EFC-A7FC-47ED-B932-371952CB87B9}">
      <dgm:prSet/>
      <dgm:spPr/>
      <dgm:t>
        <a:bodyPr/>
        <a:lstStyle/>
        <a:p>
          <a:endParaRPr lang="es-ES"/>
        </a:p>
      </dgm:t>
    </dgm:pt>
    <dgm:pt modelId="{DD0BD0A7-2176-402F-B4E1-2DBD05374993}" type="sibTrans" cxnId="{7FDA6EFC-A7FC-47ED-B932-371952CB87B9}">
      <dgm:prSet/>
      <dgm:spPr/>
      <dgm:t>
        <a:bodyPr/>
        <a:lstStyle/>
        <a:p>
          <a:endParaRPr lang="es-ES"/>
        </a:p>
      </dgm:t>
    </dgm:pt>
    <dgm:pt modelId="{640EE2C5-7FA3-4BEF-A293-130EBC3EBCCA}">
      <dgm:prSet phldrT="[Texto]"/>
      <dgm:spPr/>
      <dgm:t>
        <a:bodyPr/>
        <a:lstStyle/>
        <a:p>
          <a:r>
            <a:rPr lang="es-ES" dirty="0" smtClean="0"/>
            <a:t>Flota enemiga</a:t>
          </a:r>
          <a:endParaRPr lang="es-ES" dirty="0"/>
        </a:p>
      </dgm:t>
    </dgm:pt>
    <dgm:pt modelId="{A6A44C97-9AB4-4437-82DD-60B9B4D69B9F}" type="parTrans" cxnId="{F3ABC36F-4EDA-4725-ADEB-867BF4C47C8B}">
      <dgm:prSet/>
      <dgm:spPr/>
      <dgm:t>
        <a:bodyPr/>
        <a:lstStyle/>
        <a:p>
          <a:endParaRPr lang="es-ES"/>
        </a:p>
      </dgm:t>
    </dgm:pt>
    <dgm:pt modelId="{E2D574A3-C423-4507-85CD-CFB750C2C169}" type="sibTrans" cxnId="{F3ABC36F-4EDA-4725-ADEB-867BF4C47C8B}">
      <dgm:prSet/>
      <dgm:spPr/>
      <dgm:t>
        <a:bodyPr/>
        <a:lstStyle/>
        <a:p>
          <a:endParaRPr lang="es-ES"/>
        </a:p>
      </dgm:t>
    </dgm:pt>
    <dgm:pt modelId="{E87DC429-F89D-4F86-BD0B-8BE19C471242}">
      <dgm:prSet phldrT="[Texto]"/>
      <dgm:spPr/>
      <dgm:t>
        <a:bodyPr/>
        <a:lstStyle/>
        <a:p>
          <a:r>
            <a:rPr lang="es-ES" dirty="0" smtClean="0"/>
            <a:t>Distancia</a:t>
          </a:r>
          <a:endParaRPr lang="es-ES" dirty="0"/>
        </a:p>
      </dgm:t>
    </dgm:pt>
    <dgm:pt modelId="{C2D4207F-FE29-43B8-90D3-50918AB10E79}" type="parTrans" cxnId="{AB44D132-F257-4235-843F-49BD34529DDE}">
      <dgm:prSet/>
      <dgm:spPr/>
      <dgm:t>
        <a:bodyPr/>
        <a:lstStyle/>
        <a:p>
          <a:endParaRPr lang="es-ES"/>
        </a:p>
      </dgm:t>
    </dgm:pt>
    <dgm:pt modelId="{A7342186-34A4-40D6-8926-93FF8D90BAF5}" type="sibTrans" cxnId="{AB44D132-F257-4235-843F-49BD34529DDE}">
      <dgm:prSet/>
      <dgm:spPr/>
      <dgm:t>
        <a:bodyPr/>
        <a:lstStyle/>
        <a:p>
          <a:endParaRPr lang="es-ES"/>
        </a:p>
      </dgm:t>
    </dgm:pt>
    <dgm:pt modelId="{9020D8A7-3109-4BAC-90F3-4567FD71465F}">
      <dgm:prSet phldrT="[Texto]"/>
      <dgm:spPr/>
      <dgm:t>
        <a:bodyPr/>
        <a:lstStyle/>
        <a:p>
          <a:r>
            <a:rPr lang="es-ES" dirty="0" smtClean="0"/>
            <a:t>Beneficio</a:t>
          </a:r>
          <a:endParaRPr lang="es-ES" dirty="0"/>
        </a:p>
      </dgm:t>
    </dgm:pt>
    <dgm:pt modelId="{FA72E6C7-9699-4DF9-A205-B2094C7F1346}" type="parTrans" cxnId="{B69280DC-4B62-4175-B1AE-AF3ABAF6CF4D}">
      <dgm:prSet/>
      <dgm:spPr/>
      <dgm:t>
        <a:bodyPr/>
        <a:lstStyle/>
        <a:p>
          <a:endParaRPr lang="es-ES"/>
        </a:p>
      </dgm:t>
    </dgm:pt>
    <dgm:pt modelId="{7C363ABA-96CE-443B-8422-1948C4D6F2C5}" type="sibTrans" cxnId="{B69280DC-4B62-4175-B1AE-AF3ABAF6CF4D}">
      <dgm:prSet/>
      <dgm:spPr/>
      <dgm:t>
        <a:bodyPr/>
        <a:lstStyle/>
        <a:p>
          <a:endParaRPr lang="es-ES"/>
        </a:p>
      </dgm:t>
    </dgm:pt>
    <dgm:pt modelId="{5CC72C19-C060-4709-ADDD-94F727B82CE6}">
      <dgm:prSet phldrT="[Texto]"/>
      <dgm:spPr/>
      <dgm:t>
        <a:bodyPr/>
        <a:lstStyle/>
        <a:p>
          <a:r>
            <a:rPr lang="es-ES" dirty="0" smtClean="0"/>
            <a:t>Ratio planeta</a:t>
          </a:r>
          <a:endParaRPr lang="es-ES" dirty="0"/>
        </a:p>
      </dgm:t>
    </dgm:pt>
    <dgm:pt modelId="{CA9544B9-E147-49B6-8CAC-6A1972E6E2BA}" type="parTrans" cxnId="{A38A2DD5-B76B-4F57-BA9B-98C85B41D27B}">
      <dgm:prSet/>
      <dgm:spPr/>
      <dgm:t>
        <a:bodyPr/>
        <a:lstStyle/>
        <a:p>
          <a:endParaRPr lang="es-ES"/>
        </a:p>
      </dgm:t>
    </dgm:pt>
    <dgm:pt modelId="{65C92176-A21B-4D09-A8A2-F8B9927702B6}" type="sibTrans" cxnId="{A38A2DD5-B76B-4F57-BA9B-98C85B41D27B}">
      <dgm:prSet/>
      <dgm:spPr/>
      <dgm:t>
        <a:bodyPr/>
        <a:lstStyle/>
        <a:p>
          <a:endParaRPr lang="es-ES"/>
        </a:p>
      </dgm:t>
    </dgm:pt>
    <dgm:pt modelId="{E079D67E-782C-4CEA-B8A3-A9DCB8F99941}" type="pres">
      <dgm:prSet presAssocID="{F0BC7D5C-4AA7-480B-93DC-9484C7018A2B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37EB4498-7F65-40CC-A506-C3BB84EC0B45}" type="pres">
      <dgm:prSet presAssocID="{F0BC7D5C-4AA7-480B-93DC-9484C7018A2B}" presName="dummyMaxCanvas" presStyleCnt="0"/>
      <dgm:spPr/>
    </dgm:pt>
    <dgm:pt modelId="{00BB400B-C906-4655-A12E-6CE08790AA0F}" type="pres">
      <dgm:prSet presAssocID="{F0BC7D5C-4AA7-480B-93DC-9484C7018A2B}" presName="parentComposite" presStyleCnt="0"/>
      <dgm:spPr/>
    </dgm:pt>
    <dgm:pt modelId="{57D8FA3C-36C4-48F2-AC5D-5323BBD5E599}" type="pres">
      <dgm:prSet presAssocID="{F0BC7D5C-4AA7-480B-93DC-9484C7018A2B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s-ES"/>
        </a:p>
      </dgm:t>
    </dgm:pt>
    <dgm:pt modelId="{FBBA431C-53E7-476E-A6FC-DE18B751F869}" type="pres">
      <dgm:prSet presAssocID="{F0BC7D5C-4AA7-480B-93DC-9484C7018A2B}" presName="parent2" presStyleLbl="alignAccFollowNode1" presStyleIdx="1" presStyleCnt="4">
        <dgm:presLayoutVars>
          <dgm:chMax val="4"/>
        </dgm:presLayoutVars>
      </dgm:prSet>
      <dgm:spPr/>
    </dgm:pt>
    <dgm:pt modelId="{A88B3C0C-E7DC-4626-9FEE-0EC47498ABF2}" type="pres">
      <dgm:prSet presAssocID="{F0BC7D5C-4AA7-480B-93DC-9484C7018A2B}" presName="childrenComposite" presStyleCnt="0"/>
      <dgm:spPr/>
    </dgm:pt>
    <dgm:pt modelId="{3C48BA8E-20C5-4347-8853-EC9F6BCD4157}" type="pres">
      <dgm:prSet presAssocID="{F0BC7D5C-4AA7-480B-93DC-9484C7018A2B}" presName="dummyMaxCanvas_ChildArea" presStyleCnt="0"/>
      <dgm:spPr/>
    </dgm:pt>
    <dgm:pt modelId="{30B488AD-0E15-4A3F-867C-06C593A56094}" type="pres">
      <dgm:prSet presAssocID="{F0BC7D5C-4AA7-480B-93DC-9484C7018A2B}" presName="fulcrum" presStyleLbl="alignAccFollowNode1" presStyleIdx="2" presStyleCnt="4"/>
      <dgm:spPr/>
    </dgm:pt>
    <dgm:pt modelId="{6767E876-4350-4A0C-9120-7B9E691CD342}" type="pres">
      <dgm:prSet presAssocID="{F0BC7D5C-4AA7-480B-93DC-9484C7018A2B}" presName="balance_21" presStyleLbl="alignAccFollowNode1" presStyleIdx="3" presStyleCnt="4">
        <dgm:presLayoutVars>
          <dgm:bulletEnabled val="1"/>
        </dgm:presLayoutVars>
      </dgm:prSet>
      <dgm:spPr/>
    </dgm:pt>
    <dgm:pt modelId="{1C2D4EE4-2110-4C54-ADB3-099B76D4D220}" type="pres">
      <dgm:prSet presAssocID="{F0BC7D5C-4AA7-480B-93DC-9484C7018A2B}" presName="left_21_1" presStyleLbl="node1" presStyleIdx="0" presStyleCnt="3">
        <dgm:presLayoutVars>
          <dgm:bulletEnabled val="1"/>
        </dgm:presLayoutVars>
      </dgm:prSet>
      <dgm:spPr/>
    </dgm:pt>
    <dgm:pt modelId="{3EA0666A-08DA-416D-B863-C2BEB6E31EAC}" type="pres">
      <dgm:prSet presAssocID="{F0BC7D5C-4AA7-480B-93DC-9484C7018A2B}" presName="left_21_2" presStyleLbl="node1" presStyleIdx="1" presStyleCnt="3">
        <dgm:presLayoutVars>
          <dgm:bulletEnabled val="1"/>
        </dgm:presLayoutVars>
      </dgm:prSet>
      <dgm:spPr/>
    </dgm:pt>
    <dgm:pt modelId="{4099E268-46DE-44DA-B503-2B14389FE3E9}" type="pres">
      <dgm:prSet presAssocID="{F0BC7D5C-4AA7-480B-93DC-9484C7018A2B}" presName="right_21_1" presStyleLbl="node1" presStyleIdx="2" presStyleCnt="3">
        <dgm:presLayoutVars>
          <dgm:bulletEnabled val="1"/>
        </dgm:presLayoutVars>
      </dgm:prSet>
      <dgm:spPr/>
    </dgm:pt>
  </dgm:ptLst>
  <dgm:cxnLst>
    <dgm:cxn modelId="{D1D3354D-06F8-400F-BBD5-E32EE5515E88}" type="presOf" srcId="{9020D8A7-3109-4BAC-90F3-4567FD71465F}" destId="{FBBA431C-53E7-476E-A6FC-DE18B751F869}" srcOrd="0" destOrd="0" presId="urn:microsoft.com/office/officeart/2005/8/layout/balance1"/>
    <dgm:cxn modelId="{8802899A-9153-4086-9FC2-FB612ECE836D}" type="presOf" srcId="{5CC72C19-C060-4709-ADDD-94F727B82CE6}" destId="{4099E268-46DE-44DA-B503-2B14389FE3E9}" srcOrd="0" destOrd="0" presId="urn:microsoft.com/office/officeart/2005/8/layout/balance1"/>
    <dgm:cxn modelId="{BFA0B0AB-5F52-4113-B7F1-45968D442C06}" type="presOf" srcId="{F0BC7D5C-4AA7-480B-93DC-9484C7018A2B}" destId="{E079D67E-782C-4CEA-B8A3-A9DCB8F99941}" srcOrd="0" destOrd="0" presId="urn:microsoft.com/office/officeart/2005/8/layout/balance1"/>
    <dgm:cxn modelId="{F3ABC36F-4EDA-4725-ADEB-867BF4C47C8B}" srcId="{A7BC9EC6-F8BA-4981-A7CB-52DFE5BEF6BF}" destId="{640EE2C5-7FA3-4BEF-A293-130EBC3EBCCA}" srcOrd="0" destOrd="0" parTransId="{A6A44C97-9AB4-4437-82DD-60B9B4D69B9F}" sibTransId="{E2D574A3-C423-4507-85CD-CFB750C2C169}"/>
    <dgm:cxn modelId="{A38A2DD5-B76B-4F57-BA9B-98C85B41D27B}" srcId="{9020D8A7-3109-4BAC-90F3-4567FD71465F}" destId="{5CC72C19-C060-4709-ADDD-94F727B82CE6}" srcOrd="0" destOrd="0" parTransId="{CA9544B9-E147-49B6-8CAC-6A1972E6E2BA}" sibTransId="{65C92176-A21B-4D09-A8A2-F8B9927702B6}"/>
    <dgm:cxn modelId="{7FDA6EFC-A7FC-47ED-B932-371952CB87B9}" srcId="{F0BC7D5C-4AA7-480B-93DC-9484C7018A2B}" destId="{A7BC9EC6-F8BA-4981-A7CB-52DFE5BEF6BF}" srcOrd="0" destOrd="0" parTransId="{18ED793D-570E-414D-B372-7CAD678C1804}" sibTransId="{DD0BD0A7-2176-402F-B4E1-2DBD05374993}"/>
    <dgm:cxn modelId="{299986D8-63E6-4F44-B4A3-210F51219F91}" type="presOf" srcId="{A7BC9EC6-F8BA-4981-A7CB-52DFE5BEF6BF}" destId="{57D8FA3C-36C4-48F2-AC5D-5323BBD5E599}" srcOrd="0" destOrd="0" presId="urn:microsoft.com/office/officeart/2005/8/layout/balance1"/>
    <dgm:cxn modelId="{B69280DC-4B62-4175-B1AE-AF3ABAF6CF4D}" srcId="{F0BC7D5C-4AA7-480B-93DC-9484C7018A2B}" destId="{9020D8A7-3109-4BAC-90F3-4567FD71465F}" srcOrd="1" destOrd="0" parTransId="{FA72E6C7-9699-4DF9-A205-B2094C7F1346}" sibTransId="{7C363ABA-96CE-443B-8422-1948C4D6F2C5}"/>
    <dgm:cxn modelId="{AB44D132-F257-4235-843F-49BD34529DDE}" srcId="{A7BC9EC6-F8BA-4981-A7CB-52DFE5BEF6BF}" destId="{E87DC429-F89D-4F86-BD0B-8BE19C471242}" srcOrd="1" destOrd="0" parTransId="{C2D4207F-FE29-43B8-90D3-50918AB10E79}" sibTransId="{A7342186-34A4-40D6-8926-93FF8D90BAF5}"/>
    <dgm:cxn modelId="{D05DC7E2-D768-4EC2-935C-344B2348720B}" type="presOf" srcId="{E87DC429-F89D-4F86-BD0B-8BE19C471242}" destId="{3EA0666A-08DA-416D-B863-C2BEB6E31EAC}" srcOrd="0" destOrd="0" presId="urn:microsoft.com/office/officeart/2005/8/layout/balance1"/>
    <dgm:cxn modelId="{E0A239E1-C3C7-4AB3-8962-0DC1A9CCF14E}" type="presOf" srcId="{640EE2C5-7FA3-4BEF-A293-130EBC3EBCCA}" destId="{1C2D4EE4-2110-4C54-ADB3-099B76D4D220}" srcOrd="0" destOrd="0" presId="urn:microsoft.com/office/officeart/2005/8/layout/balance1"/>
    <dgm:cxn modelId="{B50CE980-ED82-4A43-9015-FEB0ABB816C9}" type="presParOf" srcId="{E079D67E-782C-4CEA-B8A3-A9DCB8F99941}" destId="{37EB4498-7F65-40CC-A506-C3BB84EC0B45}" srcOrd="0" destOrd="0" presId="urn:microsoft.com/office/officeart/2005/8/layout/balance1"/>
    <dgm:cxn modelId="{64A3B343-13D8-46F5-A846-8CF502497997}" type="presParOf" srcId="{E079D67E-782C-4CEA-B8A3-A9DCB8F99941}" destId="{00BB400B-C906-4655-A12E-6CE08790AA0F}" srcOrd="1" destOrd="0" presId="urn:microsoft.com/office/officeart/2005/8/layout/balance1"/>
    <dgm:cxn modelId="{55DCD436-7299-4ABA-9323-31D92B11B399}" type="presParOf" srcId="{00BB400B-C906-4655-A12E-6CE08790AA0F}" destId="{57D8FA3C-36C4-48F2-AC5D-5323BBD5E599}" srcOrd="0" destOrd="0" presId="urn:microsoft.com/office/officeart/2005/8/layout/balance1"/>
    <dgm:cxn modelId="{F0F48016-625C-4DA6-85E5-DAB0C87EC448}" type="presParOf" srcId="{00BB400B-C906-4655-A12E-6CE08790AA0F}" destId="{FBBA431C-53E7-476E-A6FC-DE18B751F869}" srcOrd="1" destOrd="0" presId="urn:microsoft.com/office/officeart/2005/8/layout/balance1"/>
    <dgm:cxn modelId="{8356A97C-DC04-402B-B92B-B8491B79BD77}" type="presParOf" srcId="{E079D67E-782C-4CEA-B8A3-A9DCB8F99941}" destId="{A88B3C0C-E7DC-4626-9FEE-0EC47498ABF2}" srcOrd="2" destOrd="0" presId="urn:microsoft.com/office/officeart/2005/8/layout/balance1"/>
    <dgm:cxn modelId="{3A47A005-6E50-4A27-BF3E-E73A4466104B}" type="presParOf" srcId="{A88B3C0C-E7DC-4626-9FEE-0EC47498ABF2}" destId="{3C48BA8E-20C5-4347-8853-EC9F6BCD4157}" srcOrd="0" destOrd="0" presId="urn:microsoft.com/office/officeart/2005/8/layout/balance1"/>
    <dgm:cxn modelId="{27457E39-33D8-45BE-B0D3-6E7744060D1E}" type="presParOf" srcId="{A88B3C0C-E7DC-4626-9FEE-0EC47498ABF2}" destId="{30B488AD-0E15-4A3F-867C-06C593A56094}" srcOrd="1" destOrd="0" presId="urn:microsoft.com/office/officeart/2005/8/layout/balance1"/>
    <dgm:cxn modelId="{14A84EF4-9F79-482F-9ABE-5372F553F699}" type="presParOf" srcId="{A88B3C0C-E7DC-4626-9FEE-0EC47498ABF2}" destId="{6767E876-4350-4A0C-9120-7B9E691CD342}" srcOrd="2" destOrd="0" presId="urn:microsoft.com/office/officeart/2005/8/layout/balance1"/>
    <dgm:cxn modelId="{B0BBF4FA-E98E-4C4B-AE48-771852A3EB56}" type="presParOf" srcId="{A88B3C0C-E7DC-4626-9FEE-0EC47498ABF2}" destId="{1C2D4EE4-2110-4C54-ADB3-099B76D4D220}" srcOrd="3" destOrd="0" presId="urn:microsoft.com/office/officeart/2005/8/layout/balance1"/>
    <dgm:cxn modelId="{8C95F139-9D58-4E0C-AB3C-048EB1A4FCB9}" type="presParOf" srcId="{A88B3C0C-E7DC-4626-9FEE-0EC47498ABF2}" destId="{3EA0666A-08DA-416D-B863-C2BEB6E31EAC}" srcOrd="4" destOrd="0" presId="urn:microsoft.com/office/officeart/2005/8/layout/balance1"/>
    <dgm:cxn modelId="{1E589070-3241-4397-8B3B-C78C9467430F}" type="presParOf" srcId="{A88B3C0C-E7DC-4626-9FEE-0EC47498ABF2}" destId="{4099E268-46DE-44DA-B503-2B14389FE3E9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1C44ED-CCFF-45AE-BF9B-25C40E60BD13}" type="doc">
      <dgm:prSet loTypeId="urn:microsoft.com/office/officeart/2005/8/layout/default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78683AB1-0AE8-4026-9610-3EE80FF36DDA}">
      <dgm:prSet phldrT="[Texto]"/>
      <dgm:spPr/>
      <dgm:t>
        <a:bodyPr/>
        <a:lstStyle/>
        <a:p>
          <a:r>
            <a:rPr lang="es-ES" dirty="0" err="1" smtClean="0"/>
            <a:t>P_diezmo</a:t>
          </a:r>
          <a:endParaRPr lang="es-ES" dirty="0"/>
        </a:p>
      </dgm:t>
    </dgm:pt>
    <dgm:pt modelId="{894A663C-4674-40CB-BBDD-C29F861911F8}" type="parTrans" cxnId="{8950E9EF-5432-4989-BC2E-2E0CD4828ADE}">
      <dgm:prSet/>
      <dgm:spPr/>
      <dgm:t>
        <a:bodyPr/>
        <a:lstStyle/>
        <a:p>
          <a:endParaRPr lang="es-ES"/>
        </a:p>
      </dgm:t>
    </dgm:pt>
    <dgm:pt modelId="{72152CDD-EE2B-4073-B89D-05BA89FD14AD}" type="sibTrans" cxnId="{8950E9EF-5432-4989-BC2E-2E0CD4828ADE}">
      <dgm:prSet/>
      <dgm:spPr/>
      <dgm:t>
        <a:bodyPr/>
        <a:lstStyle/>
        <a:p>
          <a:endParaRPr lang="es-ES"/>
        </a:p>
      </dgm:t>
    </dgm:pt>
    <dgm:pt modelId="{2EAC9319-4200-42A4-8126-3EB4E8D2DDA8}">
      <dgm:prSet phldrT="[Texto]"/>
      <dgm:spPr/>
      <dgm:t>
        <a:bodyPr/>
        <a:lstStyle/>
        <a:p>
          <a:r>
            <a:rPr lang="es-ES" dirty="0" smtClean="0"/>
            <a:t>Probabilidad de que suceda el diezmo</a:t>
          </a:r>
          <a:endParaRPr lang="es-ES" dirty="0"/>
        </a:p>
      </dgm:t>
    </dgm:pt>
    <dgm:pt modelId="{C54BD7EB-63B8-42DF-90E3-D9CDBCF5A13D}" type="parTrans" cxnId="{BF79F086-7F68-49A0-934B-ECE3895D9E33}">
      <dgm:prSet/>
      <dgm:spPr/>
      <dgm:t>
        <a:bodyPr/>
        <a:lstStyle/>
        <a:p>
          <a:endParaRPr lang="es-ES"/>
        </a:p>
      </dgm:t>
    </dgm:pt>
    <dgm:pt modelId="{A8E1C806-3DD4-478D-AA4A-BB57A1368DCA}" type="sibTrans" cxnId="{BF79F086-7F68-49A0-934B-ECE3895D9E33}">
      <dgm:prSet/>
      <dgm:spPr/>
      <dgm:t>
        <a:bodyPr/>
        <a:lstStyle/>
        <a:p>
          <a:endParaRPr lang="es-ES"/>
        </a:p>
      </dgm:t>
    </dgm:pt>
    <dgm:pt modelId="{EA7B20C8-D534-4A61-B24E-F05211ACA805}">
      <dgm:prSet phldrT="[Texto]"/>
      <dgm:spPr/>
      <dgm:t>
        <a:bodyPr/>
        <a:lstStyle/>
        <a:p>
          <a:r>
            <a:rPr lang="es-ES" dirty="0" smtClean="0"/>
            <a:t>%_diezmo</a:t>
          </a:r>
          <a:endParaRPr lang="es-ES" dirty="0"/>
        </a:p>
      </dgm:t>
    </dgm:pt>
    <dgm:pt modelId="{A88D38A6-9183-460C-BE90-31F00DCFE28E}" type="parTrans" cxnId="{619646D8-38FC-4C25-95C3-182B1A337970}">
      <dgm:prSet/>
      <dgm:spPr/>
      <dgm:t>
        <a:bodyPr/>
        <a:lstStyle/>
        <a:p>
          <a:endParaRPr lang="es-ES"/>
        </a:p>
      </dgm:t>
    </dgm:pt>
    <dgm:pt modelId="{E5FA2533-83C6-4C7B-A11D-C9AD31A94093}" type="sibTrans" cxnId="{619646D8-38FC-4C25-95C3-182B1A337970}">
      <dgm:prSet/>
      <dgm:spPr/>
      <dgm:t>
        <a:bodyPr/>
        <a:lstStyle/>
        <a:p>
          <a:endParaRPr lang="es-ES"/>
        </a:p>
      </dgm:t>
    </dgm:pt>
    <dgm:pt modelId="{306DE8B0-EF19-474A-A66D-5D3D389786F1}">
      <dgm:prSet phldrT="[Texto]"/>
      <dgm:spPr/>
      <dgm:t>
        <a:bodyPr/>
        <a:lstStyle/>
        <a:p>
          <a:r>
            <a:rPr lang="es-ES" dirty="0" smtClean="0"/>
            <a:t>Cantidad (en naves) del diezmo</a:t>
          </a:r>
          <a:endParaRPr lang="es-ES" dirty="0"/>
        </a:p>
      </dgm:t>
    </dgm:pt>
    <dgm:pt modelId="{BD2165D2-B390-4D3E-A22E-B6F1481ADDFA}" type="parTrans" cxnId="{B394FBDC-8589-42BE-9B04-772B6195AA73}">
      <dgm:prSet/>
      <dgm:spPr/>
      <dgm:t>
        <a:bodyPr/>
        <a:lstStyle/>
        <a:p>
          <a:endParaRPr lang="es-ES"/>
        </a:p>
      </dgm:t>
    </dgm:pt>
    <dgm:pt modelId="{B76F74A9-1830-470E-9052-0D0A74C3D761}" type="sibTrans" cxnId="{B394FBDC-8589-42BE-9B04-772B6195AA73}">
      <dgm:prSet/>
      <dgm:spPr/>
      <dgm:t>
        <a:bodyPr/>
        <a:lstStyle/>
        <a:p>
          <a:endParaRPr lang="es-ES"/>
        </a:p>
      </dgm:t>
    </dgm:pt>
    <dgm:pt modelId="{07439090-65BE-4716-A713-6335430E8295}">
      <dgm:prSet phldrT="[Texto]"/>
      <dgm:spPr/>
      <dgm:t>
        <a:bodyPr/>
        <a:lstStyle/>
        <a:p>
          <a:r>
            <a:rPr lang="el-GR" dirty="0" smtClean="0">
              <a:latin typeface="Times New Roman"/>
              <a:cs typeface="Times New Roman"/>
            </a:rPr>
            <a:t>ω</a:t>
          </a:r>
          <a:r>
            <a:rPr lang="es-ES" dirty="0" smtClean="0">
              <a:latin typeface="Times New Roman"/>
              <a:cs typeface="Times New Roman"/>
            </a:rPr>
            <a:t>S</a:t>
          </a:r>
          <a:endParaRPr lang="es-ES" dirty="0"/>
        </a:p>
      </dgm:t>
    </dgm:pt>
    <dgm:pt modelId="{A19686FC-28EC-48F5-A471-049B6F9BA03C}" type="parTrans" cxnId="{3014D154-472E-402A-A48E-EA4ACA8DFDC9}">
      <dgm:prSet/>
      <dgm:spPr/>
      <dgm:t>
        <a:bodyPr/>
        <a:lstStyle/>
        <a:p>
          <a:endParaRPr lang="es-ES"/>
        </a:p>
      </dgm:t>
    </dgm:pt>
    <dgm:pt modelId="{51F46A99-B3E7-41E8-A4DB-AF5A2C06758A}" type="sibTrans" cxnId="{3014D154-472E-402A-A48E-EA4ACA8DFDC9}">
      <dgm:prSet/>
      <dgm:spPr/>
      <dgm:t>
        <a:bodyPr/>
        <a:lstStyle/>
        <a:p>
          <a:endParaRPr lang="es-ES"/>
        </a:p>
      </dgm:t>
    </dgm:pt>
    <dgm:pt modelId="{E206F32F-3B01-4227-B3EB-90FA044265E9}">
      <dgm:prSet phldrT="[Texto]"/>
      <dgm:spPr/>
      <dgm:t>
        <a:bodyPr/>
        <a:lstStyle/>
        <a:p>
          <a:r>
            <a:rPr lang="es-ES" dirty="0" smtClean="0"/>
            <a:t>Peso del sacrificio en la función de riesgo</a:t>
          </a:r>
          <a:endParaRPr lang="es-ES" dirty="0"/>
        </a:p>
      </dgm:t>
    </dgm:pt>
    <dgm:pt modelId="{5902E696-38E7-4980-BEE4-C157761DB1E6}" type="parTrans" cxnId="{9840354C-3234-4FAE-AEC0-9BF7B14E118A}">
      <dgm:prSet/>
      <dgm:spPr/>
      <dgm:t>
        <a:bodyPr/>
        <a:lstStyle/>
        <a:p>
          <a:endParaRPr lang="es-ES"/>
        </a:p>
      </dgm:t>
    </dgm:pt>
    <dgm:pt modelId="{266BF1F5-6ED7-483F-965F-AD75766A5FAB}" type="sibTrans" cxnId="{9840354C-3234-4FAE-AEC0-9BF7B14E118A}">
      <dgm:prSet/>
      <dgm:spPr/>
      <dgm:t>
        <a:bodyPr/>
        <a:lstStyle/>
        <a:p>
          <a:endParaRPr lang="es-ES"/>
        </a:p>
      </dgm:t>
    </dgm:pt>
    <dgm:pt modelId="{AFBA3757-A40E-4352-9583-74B61B15B752}">
      <dgm:prSet phldrT="[Texto]"/>
      <dgm:spPr/>
      <dgm:t>
        <a:bodyPr/>
        <a:lstStyle/>
        <a:p>
          <a:r>
            <a:rPr lang="el-GR" dirty="0" smtClean="0">
              <a:latin typeface="Times New Roman"/>
              <a:cs typeface="Times New Roman"/>
            </a:rPr>
            <a:t>ω</a:t>
          </a:r>
          <a:r>
            <a:rPr lang="es-ES" dirty="0" smtClean="0">
              <a:latin typeface="Times New Roman"/>
              <a:cs typeface="Times New Roman"/>
            </a:rPr>
            <a:t>B</a:t>
          </a:r>
          <a:endParaRPr lang="es-ES" dirty="0"/>
        </a:p>
      </dgm:t>
    </dgm:pt>
    <dgm:pt modelId="{B88B896E-64E4-4492-921E-E8B960F7D170}" type="parTrans" cxnId="{0603875B-1519-4DF0-9851-6B1B3214D498}">
      <dgm:prSet/>
      <dgm:spPr/>
      <dgm:t>
        <a:bodyPr/>
        <a:lstStyle/>
        <a:p>
          <a:endParaRPr lang="es-ES"/>
        </a:p>
      </dgm:t>
    </dgm:pt>
    <dgm:pt modelId="{1CABD095-6C92-400F-839F-8D94FEA1A4C4}" type="sibTrans" cxnId="{0603875B-1519-4DF0-9851-6B1B3214D498}">
      <dgm:prSet/>
      <dgm:spPr/>
      <dgm:t>
        <a:bodyPr/>
        <a:lstStyle/>
        <a:p>
          <a:endParaRPr lang="es-ES"/>
        </a:p>
      </dgm:t>
    </dgm:pt>
    <dgm:pt modelId="{D22E0BD6-E8F6-4F7A-B725-4027CE0A60AF}">
      <dgm:prSet phldrT="[Texto]"/>
      <dgm:spPr/>
      <dgm:t>
        <a:bodyPr/>
        <a:lstStyle/>
        <a:p>
          <a:r>
            <a:rPr lang="es-ES" dirty="0" smtClean="0"/>
            <a:t>Peso del beneficio en la función de riesgo</a:t>
          </a:r>
          <a:endParaRPr lang="es-ES" dirty="0"/>
        </a:p>
      </dgm:t>
    </dgm:pt>
    <dgm:pt modelId="{EE29B4BE-4E73-486C-A6E3-19D400D39FAB}" type="parTrans" cxnId="{5415F3F2-690A-4135-A2CC-5F81BFF5E1CB}">
      <dgm:prSet/>
      <dgm:spPr/>
      <dgm:t>
        <a:bodyPr/>
        <a:lstStyle/>
        <a:p>
          <a:endParaRPr lang="es-ES"/>
        </a:p>
      </dgm:t>
    </dgm:pt>
    <dgm:pt modelId="{741BC841-B814-4F58-B412-8FF99BC1584A}" type="sibTrans" cxnId="{5415F3F2-690A-4135-A2CC-5F81BFF5E1CB}">
      <dgm:prSet/>
      <dgm:spPr/>
      <dgm:t>
        <a:bodyPr/>
        <a:lstStyle/>
        <a:p>
          <a:endParaRPr lang="es-ES"/>
        </a:p>
      </dgm:t>
    </dgm:pt>
    <dgm:pt modelId="{20B29A94-3FD6-485F-B6F1-6C5D51037A21}">
      <dgm:prSet phldrT="[Texto]"/>
      <dgm:spPr/>
      <dgm:t>
        <a:bodyPr/>
        <a:lstStyle/>
        <a:p>
          <a:r>
            <a:rPr lang="es-ES" dirty="0" err="1" smtClean="0"/>
            <a:t>Naves_extras</a:t>
          </a:r>
          <a:endParaRPr lang="es-ES" dirty="0"/>
        </a:p>
      </dgm:t>
    </dgm:pt>
    <dgm:pt modelId="{1771233E-90BD-4751-906A-9CBC7EC0327F}" type="parTrans" cxnId="{3826A9F7-D749-44D8-ACB7-03208807812E}">
      <dgm:prSet/>
      <dgm:spPr/>
      <dgm:t>
        <a:bodyPr/>
        <a:lstStyle/>
        <a:p>
          <a:endParaRPr lang="es-ES"/>
        </a:p>
      </dgm:t>
    </dgm:pt>
    <dgm:pt modelId="{D33ACD29-B190-4954-B59A-E20E0FB31B18}" type="sibTrans" cxnId="{3826A9F7-D749-44D8-ACB7-03208807812E}">
      <dgm:prSet/>
      <dgm:spPr/>
      <dgm:t>
        <a:bodyPr/>
        <a:lstStyle/>
        <a:p>
          <a:endParaRPr lang="es-ES"/>
        </a:p>
      </dgm:t>
    </dgm:pt>
    <dgm:pt modelId="{15D60D19-46D0-4D17-A0F5-C8C7EB2D252E}">
      <dgm:prSet phldrT="[Texto]"/>
      <dgm:spPr/>
      <dgm:t>
        <a:bodyPr/>
        <a:lstStyle/>
        <a:p>
          <a:r>
            <a:rPr lang="es-ES" dirty="0" smtClean="0"/>
            <a:t>Naves extras enviadas en cada flota</a:t>
          </a:r>
          <a:endParaRPr lang="es-ES" dirty="0"/>
        </a:p>
      </dgm:t>
    </dgm:pt>
    <dgm:pt modelId="{B988CACD-BCE8-4D23-89F0-44730F4E1C14}" type="parTrans" cxnId="{E6D90657-2F32-470F-B929-161DDD460327}">
      <dgm:prSet/>
      <dgm:spPr/>
      <dgm:t>
        <a:bodyPr/>
        <a:lstStyle/>
        <a:p>
          <a:endParaRPr lang="es-ES"/>
        </a:p>
      </dgm:t>
    </dgm:pt>
    <dgm:pt modelId="{3EF9DBB2-09E3-4EAB-B922-645587B93385}" type="sibTrans" cxnId="{E6D90657-2F32-470F-B929-161DDD460327}">
      <dgm:prSet/>
      <dgm:spPr/>
      <dgm:t>
        <a:bodyPr/>
        <a:lstStyle/>
        <a:p>
          <a:endParaRPr lang="es-ES"/>
        </a:p>
      </dgm:t>
    </dgm:pt>
    <dgm:pt modelId="{3BAC8199-F5EC-4704-B4E5-5FE54A555DE5}">
      <dgm:prSet phldrT="[Texto]"/>
      <dgm:spPr/>
      <dgm:t>
        <a:bodyPr/>
        <a:lstStyle/>
        <a:p>
          <a:r>
            <a:rPr lang="es-ES" dirty="0" err="1" smtClean="0"/>
            <a:t>P_ataqueColonias</a:t>
          </a:r>
          <a:endParaRPr lang="es-ES" dirty="0"/>
        </a:p>
      </dgm:t>
    </dgm:pt>
    <dgm:pt modelId="{1B0487FF-DAAE-4642-BA41-BD3F3AE3DDA1}" type="parTrans" cxnId="{D172F66B-86CA-44F2-99D3-42B4CD54D153}">
      <dgm:prSet/>
      <dgm:spPr/>
      <dgm:t>
        <a:bodyPr/>
        <a:lstStyle/>
        <a:p>
          <a:endParaRPr lang="es-ES"/>
        </a:p>
      </dgm:t>
    </dgm:pt>
    <dgm:pt modelId="{AEF09C2C-08CA-4088-876F-D29FCB408BA3}" type="sibTrans" cxnId="{D172F66B-86CA-44F2-99D3-42B4CD54D153}">
      <dgm:prSet/>
      <dgm:spPr/>
      <dgm:t>
        <a:bodyPr/>
        <a:lstStyle/>
        <a:p>
          <a:endParaRPr lang="es-ES"/>
        </a:p>
      </dgm:t>
    </dgm:pt>
    <dgm:pt modelId="{99F9E074-36B6-4AD2-94D8-FEB5D1A7A837}">
      <dgm:prSet phldrT="[Texto]"/>
      <dgm:spPr/>
      <dgm:t>
        <a:bodyPr/>
        <a:lstStyle/>
        <a:p>
          <a:r>
            <a:rPr lang="es-ES" dirty="0" smtClean="0"/>
            <a:t>Probabilidad de que una colonia ataque</a:t>
          </a:r>
          <a:endParaRPr lang="es-ES" dirty="0"/>
        </a:p>
      </dgm:t>
    </dgm:pt>
    <dgm:pt modelId="{47FD1CAF-2F9A-4ECF-A6BD-DD6EA9769373}" type="parTrans" cxnId="{D3A852E2-ACC8-47C7-8800-4EA866F7AD06}">
      <dgm:prSet/>
      <dgm:spPr/>
      <dgm:t>
        <a:bodyPr/>
        <a:lstStyle/>
        <a:p>
          <a:endParaRPr lang="es-ES"/>
        </a:p>
      </dgm:t>
    </dgm:pt>
    <dgm:pt modelId="{34EA38A1-9438-47DB-A1B3-C1AEA0AE8646}" type="sibTrans" cxnId="{D3A852E2-ACC8-47C7-8800-4EA866F7AD06}">
      <dgm:prSet/>
      <dgm:spPr/>
      <dgm:t>
        <a:bodyPr/>
        <a:lstStyle/>
        <a:p>
          <a:endParaRPr lang="es-ES"/>
        </a:p>
      </dgm:t>
    </dgm:pt>
    <dgm:pt modelId="{2439644E-090E-4F23-B30B-3BBBA7030E63}">
      <dgm:prSet phldrT="[Texto]"/>
      <dgm:spPr/>
      <dgm:t>
        <a:bodyPr/>
        <a:lstStyle/>
        <a:p>
          <a:r>
            <a:rPr lang="es-ES" dirty="0" smtClean="0"/>
            <a:t>%_</a:t>
          </a:r>
          <a:r>
            <a:rPr lang="es-ES" dirty="0" err="1" smtClean="0"/>
            <a:t>ataqueColonia</a:t>
          </a:r>
          <a:endParaRPr lang="es-ES" dirty="0"/>
        </a:p>
      </dgm:t>
    </dgm:pt>
    <dgm:pt modelId="{D62B0A8E-1843-4280-B9E5-165E601F72AC}" type="parTrans" cxnId="{59B4D17F-054F-4430-A267-55A6B95DF535}">
      <dgm:prSet/>
      <dgm:spPr/>
      <dgm:t>
        <a:bodyPr/>
        <a:lstStyle/>
        <a:p>
          <a:endParaRPr lang="es-ES"/>
        </a:p>
      </dgm:t>
    </dgm:pt>
    <dgm:pt modelId="{45BBFBDE-542A-492C-8551-6EB43682BDD7}" type="sibTrans" cxnId="{59B4D17F-054F-4430-A267-55A6B95DF535}">
      <dgm:prSet/>
      <dgm:spPr/>
      <dgm:t>
        <a:bodyPr/>
        <a:lstStyle/>
        <a:p>
          <a:endParaRPr lang="es-ES"/>
        </a:p>
      </dgm:t>
    </dgm:pt>
    <dgm:pt modelId="{1831B6AA-6CDD-4076-98C1-D96FD4AAD1D0}">
      <dgm:prSet phldrT="[Texto]"/>
      <dgm:spPr/>
      <dgm:t>
        <a:bodyPr/>
        <a:lstStyle/>
        <a:p>
          <a:r>
            <a:rPr lang="es-ES" dirty="0" smtClean="0"/>
            <a:t>Tamaño (en naves) de la flota enviada</a:t>
          </a:r>
          <a:endParaRPr lang="es-ES" dirty="0"/>
        </a:p>
      </dgm:t>
    </dgm:pt>
    <dgm:pt modelId="{60FD5198-A8AC-4478-B019-D053D0169BA0}" type="parTrans" cxnId="{7A2188BB-C304-410A-8FE9-50766244A772}">
      <dgm:prSet/>
      <dgm:spPr/>
      <dgm:t>
        <a:bodyPr/>
        <a:lstStyle/>
        <a:p>
          <a:endParaRPr lang="es-ES"/>
        </a:p>
      </dgm:t>
    </dgm:pt>
    <dgm:pt modelId="{7FDE2A65-354F-4814-9E6D-5C3D1B15A7F7}" type="sibTrans" cxnId="{7A2188BB-C304-410A-8FE9-50766244A772}">
      <dgm:prSet/>
      <dgm:spPr/>
      <dgm:t>
        <a:bodyPr/>
        <a:lstStyle/>
        <a:p>
          <a:endParaRPr lang="es-ES"/>
        </a:p>
      </dgm:t>
    </dgm:pt>
    <dgm:pt modelId="{96DF1E3C-F8C4-4ECD-9B66-C7B0AFBFED7C}" type="pres">
      <dgm:prSet presAssocID="{951C44ED-CCFF-45AE-BF9B-25C40E60BD13}" presName="diagram" presStyleCnt="0">
        <dgm:presLayoutVars>
          <dgm:dir/>
          <dgm:resizeHandles val="exact"/>
        </dgm:presLayoutVars>
      </dgm:prSet>
      <dgm:spPr/>
    </dgm:pt>
    <dgm:pt modelId="{7698FCDE-F7C0-461E-9C2E-5F9807257F12}" type="pres">
      <dgm:prSet presAssocID="{78683AB1-0AE8-4026-9610-3EE80FF36DDA}" presName="node" presStyleLbl="node1" presStyleIdx="0" presStyleCnt="7">
        <dgm:presLayoutVars>
          <dgm:bulletEnabled val="1"/>
        </dgm:presLayoutVars>
      </dgm:prSet>
      <dgm:spPr/>
    </dgm:pt>
    <dgm:pt modelId="{30117BF0-D970-4CD6-B625-9E0CEB083E12}" type="pres">
      <dgm:prSet presAssocID="{72152CDD-EE2B-4073-B89D-05BA89FD14AD}" presName="sibTrans" presStyleCnt="0"/>
      <dgm:spPr/>
    </dgm:pt>
    <dgm:pt modelId="{D95A5524-558C-4AD2-AE8D-AE3B0885E6BB}" type="pres">
      <dgm:prSet presAssocID="{EA7B20C8-D534-4A61-B24E-F05211ACA80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9A361A-9BBB-4479-90F9-07C429A3FC49}" type="pres">
      <dgm:prSet presAssocID="{E5FA2533-83C6-4C7B-A11D-C9AD31A94093}" presName="sibTrans" presStyleCnt="0"/>
      <dgm:spPr/>
    </dgm:pt>
    <dgm:pt modelId="{69F65EC0-1AA4-4A11-A60B-316301171000}" type="pres">
      <dgm:prSet presAssocID="{07439090-65BE-4716-A713-6335430E829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CBBFBCC-2F6B-42BF-B5B3-EBC73D755C8D}" type="pres">
      <dgm:prSet presAssocID="{51F46A99-B3E7-41E8-A4DB-AF5A2C06758A}" presName="sibTrans" presStyleCnt="0"/>
      <dgm:spPr/>
    </dgm:pt>
    <dgm:pt modelId="{28AA47EA-6492-4B63-A9B6-03BDBAB8522C}" type="pres">
      <dgm:prSet presAssocID="{AFBA3757-A40E-4352-9583-74B61B15B752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239C508-AEA5-42B3-B998-1B1C7DA1DDC9}" type="pres">
      <dgm:prSet presAssocID="{1CABD095-6C92-400F-839F-8D94FEA1A4C4}" presName="sibTrans" presStyleCnt="0"/>
      <dgm:spPr/>
    </dgm:pt>
    <dgm:pt modelId="{23C16B71-5339-434F-B9C2-17774D761216}" type="pres">
      <dgm:prSet presAssocID="{20B29A94-3FD6-485F-B6F1-6C5D51037A2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420B9B-41C9-4956-B657-F4046BEC52C4}" type="pres">
      <dgm:prSet presAssocID="{D33ACD29-B190-4954-B59A-E20E0FB31B18}" presName="sibTrans" presStyleCnt="0"/>
      <dgm:spPr/>
    </dgm:pt>
    <dgm:pt modelId="{95708B74-D9B8-4441-B17F-DEA9FCF111D6}" type="pres">
      <dgm:prSet presAssocID="{3BAC8199-F5EC-4704-B4E5-5FE54A555DE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332271E-E304-48A3-91AE-31DE9C52D237}" type="pres">
      <dgm:prSet presAssocID="{AEF09C2C-08CA-4088-876F-D29FCB408BA3}" presName="sibTrans" presStyleCnt="0"/>
      <dgm:spPr/>
    </dgm:pt>
    <dgm:pt modelId="{0100815C-B4C7-45D7-A381-EA09771CED62}" type="pres">
      <dgm:prSet presAssocID="{2439644E-090E-4F23-B30B-3BBBA7030E6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8BCB6D7-BAC5-44DC-B999-D6258D86A626}" type="presOf" srcId="{D22E0BD6-E8F6-4F7A-B725-4027CE0A60AF}" destId="{28AA47EA-6492-4B63-A9B6-03BDBAB8522C}" srcOrd="0" destOrd="1" presId="urn:microsoft.com/office/officeart/2005/8/layout/default"/>
    <dgm:cxn modelId="{D172F66B-86CA-44F2-99D3-42B4CD54D153}" srcId="{951C44ED-CCFF-45AE-BF9B-25C40E60BD13}" destId="{3BAC8199-F5EC-4704-B4E5-5FE54A555DE5}" srcOrd="5" destOrd="0" parTransId="{1B0487FF-DAAE-4642-BA41-BD3F3AE3DDA1}" sibTransId="{AEF09C2C-08CA-4088-876F-D29FCB408BA3}"/>
    <dgm:cxn modelId="{6AEAD44D-5BFE-477D-9231-B39B2C4B8830}" type="presOf" srcId="{2EAC9319-4200-42A4-8126-3EB4E8D2DDA8}" destId="{7698FCDE-F7C0-461E-9C2E-5F9807257F12}" srcOrd="0" destOrd="1" presId="urn:microsoft.com/office/officeart/2005/8/layout/default"/>
    <dgm:cxn modelId="{2478DAC1-9481-477A-A27F-BB8A070E5CAD}" type="presOf" srcId="{20B29A94-3FD6-485F-B6F1-6C5D51037A21}" destId="{23C16B71-5339-434F-B9C2-17774D761216}" srcOrd="0" destOrd="0" presId="urn:microsoft.com/office/officeart/2005/8/layout/default"/>
    <dgm:cxn modelId="{619646D8-38FC-4C25-95C3-182B1A337970}" srcId="{951C44ED-CCFF-45AE-BF9B-25C40E60BD13}" destId="{EA7B20C8-D534-4A61-B24E-F05211ACA805}" srcOrd="1" destOrd="0" parTransId="{A88D38A6-9183-460C-BE90-31F00DCFE28E}" sibTransId="{E5FA2533-83C6-4C7B-A11D-C9AD31A94093}"/>
    <dgm:cxn modelId="{AFD35996-6FD5-4137-BEF3-8A001D82C010}" type="presOf" srcId="{EA7B20C8-D534-4A61-B24E-F05211ACA805}" destId="{D95A5524-558C-4AD2-AE8D-AE3B0885E6BB}" srcOrd="0" destOrd="0" presId="urn:microsoft.com/office/officeart/2005/8/layout/default"/>
    <dgm:cxn modelId="{D776FA29-0835-42D2-8145-2B790ED5C7D3}" type="presOf" srcId="{99F9E074-36B6-4AD2-94D8-FEB5D1A7A837}" destId="{95708B74-D9B8-4441-B17F-DEA9FCF111D6}" srcOrd="0" destOrd="1" presId="urn:microsoft.com/office/officeart/2005/8/layout/default"/>
    <dgm:cxn modelId="{8950E9EF-5432-4989-BC2E-2E0CD4828ADE}" srcId="{951C44ED-CCFF-45AE-BF9B-25C40E60BD13}" destId="{78683AB1-0AE8-4026-9610-3EE80FF36DDA}" srcOrd="0" destOrd="0" parTransId="{894A663C-4674-40CB-BBDD-C29F861911F8}" sibTransId="{72152CDD-EE2B-4073-B89D-05BA89FD14AD}"/>
    <dgm:cxn modelId="{B57EB2FB-0CBD-4DEF-9AA6-98763FE63207}" type="presOf" srcId="{2439644E-090E-4F23-B30B-3BBBA7030E63}" destId="{0100815C-B4C7-45D7-A381-EA09771CED62}" srcOrd="0" destOrd="0" presId="urn:microsoft.com/office/officeart/2005/8/layout/default"/>
    <dgm:cxn modelId="{E09C0F4A-7810-43DF-8F2C-4C8D2A8F096F}" type="presOf" srcId="{07439090-65BE-4716-A713-6335430E8295}" destId="{69F65EC0-1AA4-4A11-A60B-316301171000}" srcOrd="0" destOrd="0" presId="urn:microsoft.com/office/officeart/2005/8/layout/default"/>
    <dgm:cxn modelId="{D1B5B09F-01A2-48E2-9DB5-38D06196A7BE}" type="presOf" srcId="{3BAC8199-F5EC-4704-B4E5-5FE54A555DE5}" destId="{95708B74-D9B8-4441-B17F-DEA9FCF111D6}" srcOrd="0" destOrd="0" presId="urn:microsoft.com/office/officeart/2005/8/layout/default"/>
    <dgm:cxn modelId="{97D07A7A-3EF8-4426-AF83-B911B7061072}" type="presOf" srcId="{1831B6AA-6CDD-4076-98C1-D96FD4AAD1D0}" destId="{0100815C-B4C7-45D7-A381-EA09771CED62}" srcOrd="0" destOrd="1" presId="urn:microsoft.com/office/officeart/2005/8/layout/default"/>
    <dgm:cxn modelId="{6D3DF248-5596-4576-B6BA-8A991FF47849}" type="presOf" srcId="{E206F32F-3B01-4227-B3EB-90FA044265E9}" destId="{69F65EC0-1AA4-4A11-A60B-316301171000}" srcOrd="0" destOrd="1" presId="urn:microsoft.com/office/officeart/2005/8/layout/default"/>
    <dgm:cxn modelId="{779DE12A-C7DE-4864-B943-72B21CAB2418}" type="presOf" srcId="{AFBA3757-A40E-4352-9583-74B61B15B752}" destId="{28AA47EA-6492-4B63-A9B6-03BDBAB8522C}" srcOrd="0" destOrd="0" presId="urn:microsoft.com/office/officeart/2005/8/layout/default"/>
    <dgm:cxn modelId="{E6D90657-2F32-470F-B929-161DDD460327}" srcId="{20B29A94-3FD6-485F-B6F1-6C5D51037A21}" destId="{15D60D19-46D0-4D17-A0F5-C8C7EB2D252E}" srcOrd="0" destOrd="0" parTransId="{B988CACD-BCE8-4D23-89F0-44730F4E1C14}" sibTransId="{3EF9DBB2-09E3-4EAB-B922-645587B93385}"/>
    <dgm:cxn modelId="{7BF8CCEB-3F40-408A-8FC4-EC7D1894044E}" type="presOf" srcId="{306DE8B0-EF19-474A-A66D-5D3D389786F1}" destId="{D95A5524-558C-4AD2-AE8D-AE3B0885E6BB}" srcOrd="0" destOrd="1" presId="urn:microsoft.com/office/officeart/2005/8/layout/default"/>
    <dgm:cxn modelId="{DC34ADC8-D766-4B88-9F4B-651FFFFE7A61}" type="presOf" srcId="{78683AB1-0AE8-4026-9610-3EE80FF36DDA}" destId="{7698FCDE-F7C0-461E-9C2E-5F9807257F12}" srcOrd="0" destOrd="0" presId="urn:microsoft.com/office/officeart/2005/8/layout/default"/>
    <dgm:cxn modelId="{5415F3F2-690A-4135-A2CC-5F81BFF5E1CB}" srcId="{AFBA3757-A40E-4352-9583-74B61B15B752}" destId="{D22E0BD6-E8F6-4F7A-B725-4027CE0A60AF}" srcOrd="0" destOrd="0" parTransId="{EE29B4BE-4E73-486C-A6E3-19D400D39FAB}" sibTransId="{741BC841-B814-4F58-B412-8FF99BC1584A}"/>
    <dgm:cxn modelId="{3826A9F7-D749-44D8-ACB7-03208807812E}" srcId="{951C44ED-CCFF-45AE-BF9B-25C40E60BD13}" destId="{20B29A94-3FD6-485F-B6F1-6C5D51037A21}" srcOrd="4" destOrd="0" parTransId="{1771233E-90BD-4751-906A-9CBC7EC0327F}" sibTransId="{D33ACD29-B190-4954-B59A-E20E0FB31B18}"/>
    <dgm:cxn modelId="{B394FBDC-8589-42BE-9B04-772B6195AA73}" srcId="{EA7B20C8-D534-4A61-B24E-F05211ACA805}" destId="{306DE8B0-EF19-474A-A66D-5D3D389786F1}" srcOrd="0" destOrd="0" parTransId="{BD2165D2-B390-4D3E-A22E-B6F1481ADDFA}" sibTransId="{B76F74A9-1830-470E-9052-0D0A74C3D761}"/>
    <dgm:cxn modelId="{3014D154-472E-402A-A48E-EA4ACA8DFDC9}" srcId="{951C44ED-CCFF-45AE-BF9B-25C40E60BD13}" destId="{07439090-65BE-4716-A713-6335430E8295}" srcOrd="2" destOrd="0" parTransId="{A19686FC-28EC-48F5-A471-049B6F9BA03C}" sibTransId="{51F46A99-B3E7-41E8-A4DB-AF5A2C06758A}"/>
    <dgm:cxn modelId="{D3A852E2-ACC8-47C7-8800-4EA866F7AD06}" srcId="{3BAC8199-F5EC-4704-B4E5-5FE54A555DE5}" destId="{99F9E074-36B6-4AD2-94D8-FEB5D1A7A837}" srcOrd="0" destOrd="0" parTransId="{47FD1CAF-2F9A-4ECF-A6BD-DD6EA9769373}" sibTransId="{34EA38A1-9438-47DB-A1B3-C1AEA0AE8646}"/>
    <dgm:cxn modelId="{7A2188BB-C304-410A-8FE9-50766244A772}" srcId="{2439644E-090E-4F23-B30B-3BBBA7030E63}" destId="{1831B6AA-6CDD-4076-98C1-D96FD4AAD1D0}" srcOrd="0" destOrd="0" parTransId="{60FD5198-A8AC-4478-B019-D053D0169BA0}" sibTransId="{7FDE2A65-354F-4814-9E6D-5C3D1B15A7F7}"/>
    <dgm:cxn modelId="{0603875B-1519-4DF0-9851-6B1B3214D498}" srcId="{951C44ED-CCFF-45AE-BF9B-25C40E60BD13}" destId="{AFBA3757-A40E-4352-9583-74B61B15B752}" srcOrd="3" destOrd="0" parTransId="{B88B896E-64E4-4492-921E-E8B960F7D170}" sibTransId="{1CABD095-6C92-400F-839F-8D94FEA1A4C4}"/>
    <dgm:cxn modelId="{89341E3A-E611-4A6C-A022-7414B74DEFD8}" type="presOf" srcId="{15D60D19-46D0-4D17-A0F5-C8C7EB2D252E}" destId="{23C16B71-5339-434F-B9C2-17774D761216}" srcOrd="0" destOrd="1" presId="urn:microsoft.com/office/officeart/2005/8/layout/default"/>
    <dgm:cxn modelId="{E32EE7C6-9685-424B-A8C5-9F73E06885B9}" type="presOf" srcId="{951C44ED-CCFF-45AE-BF9B-25C40E60BD13}" destId="{96DF1E3C-F8C4-4ECD-9B66-C7B0AFBFED7C}" srcOrd="0" destOrd="0" presId="urn:microsoft.com/office/officeart/2005/8/layout/default"/>
    <dgm:cxn modelId="{59B4D17F-054F-4430-A267-55A6B95DF535}" srcId="{951C44ED-CCFF-45AE-BF9B-25C40E60BD13}" destId="{2439644E-090E-4F23-B30B-3BBBA7030E63}" srcOrd="6" destOrd="0" parTransId="{D62B0A8E-1843-4280-B9E5-165E601F72AC}" sibTransId="{45BBFBDE-542A-492C-8551-6EB43682BDD7}"/>
    <dgm:cxn modelId="{9840354C-3234-4FAE-AEC0-9BF7B14E118A}" srcId="{07439090-65BE-4716-A713-6335430E8295}" destId="{E206F32F-3B01-4227-B3EB-90FA044265E9}" srcOrd="0" destOrd="0" parTransId="{5902E696-38E7-4980-BEE4-C157761DB1E6}" sibTransId="{266BF1F5-6ED7-483F-965F-AD75766A5FAB}"/>
    <dgm:cxn modelId="{BF79F086-7F68-49A0-934B-ECE3895D9E33}" srcId="{78683AB1-0AE8-4026-9610-3EE80FF36DDA}" destId="{2EAC9319-4200-42A4-8126-3EB4E8D2DDA8}" srcOrd="0" destOrd="0" parTransId="{C54BD7EB-63B8-42DF-90E3-D9CDBCF5A13D}" sibTransId="{A8E1C806-3DD4-478D-AA4A-BB57A1368DCA}"/>
    <dgm:cxn modelId="{BC387B67-ECD6-4D54-8678-DE57D0DB0D73}" type="presParOf" srcId="{96DF1E3C-F8C4-4ECD-9B66-C7B0AFBFED7C}" destId="{7698FCDE-F7C0-461E-9C2E-5F9807257F12}" srcOrd="0" destOrd="0" presId="urn:microsoft.com/office/officeart/2005/8/layout/default"/>
    <dgm:cxn modelId="{CF4D338F-14D9-4D0D-8A8D-D08DEF192CF0}" type="presParOf" srcId="{96DF1E3C-F8C4-4ECD-9B66-C7B0AFBFED7C}" destId="{30117BF0-D970-4CD6-B625-9E0CEB083E12}" srcOrd="1" destOrd="0" presId="urn:microsoft.com/office/officeart/2005/8/layout/default"/>
    <dgm:cxn modelId="{196173B1-5E0F-49B2-A434-4365B1EE144C}" type="presParOf" srcId="{96DF1E3C-F8C4-4ECD-9B66-C7B0AFBFED7C}" destId="{D95A5524-558C-4AD2-AE8D-AE3B0885E6BB}" srcOrd="2" destOrd="0" presId="urn:microsoft.com/office/officeart/2005/8/layout/default"/>
    <dgm:cxn modelId="{6909C265-5AAF-4A27-AD90-10E1F039F363}" type="presParOf" srcId="{96DF1E3C-F8C4-4ECD-9B66-C7B0AFBFED7C}" destId="{569A361A-9BBB-4479-90F9-07C429A3FC49}" srcOrd="3" destOrd="0" presId="urn:microsoft.com/office/officeart/2005/8/layout/default"/>
    <dgm:cxn modelId="{86DAC09A-7D54-4CA5-98B5-371288CF1D56}" type="presParOf" srcId="{96DF1E3C-F8C4-4ECD-9B66-C7B0AFBFED7C}" destId="{69F65EC0-1AA4-4A11-A60B-316301171000}" srcOrd="4" destOrd="0" presId="urn:microsoft.com/office/officeart/2005/8/layout/default"/>
    <dgm:cxn modelId="{F186F7B1-E449-49F1-BB7E-3AC1C5B969B2}" type="presParOf" srcId="{96DF1E3C-F8C4-4ECD-9B66-C7B0AFBFED7C}" destId="{4CBBFBCC-2F6B-42BF-B5B3-EBC73D755C8D}" srcOrd="5" destOrd="0" presId="urn:microsoft.com/office/officeart/2005/8/layout/default"/>
    <dgm:cxn modelId="{2A06D45C-9D2E-4BBC-AF96-0783D9F2EEDD}" type="presParOf" srcId="{96DF1E3C-F8C4-4ECD-9B66-C7B0AFBFED7C}" destId="{28AA47EA-6492-4B63-A9B6-03BDBAB8522C}" srcOrd="6" destOrd="0" presId="urn:microsoft.com/office/officeart/2005/8/layout/default"/>
    <dgm:cxn modelId="{3A13DA19-556D-4FA7-B349-FFACAC6C214A}" type="presParOf" srcId="{96DF1E3C-F8C4-4ECD-9B66-C7B0AFBFED7C}" destId="{9239C508-AEA5-42B3-B998-1B1C7DA1DDC9}" srcOrd="7" destOrd="0" presId="urn:microsoft.com/office/officeart/2005/8/layout/default"/>
    <dgm:cxn modelId="{53F55090-2B94-4081-8813-E7FC8983731F}" type="presParOf" srcId="{96DF1E3C-F8C4-4ECD-9B66-C7B0AFBFED7C}" destId="{23C16B71-5339-434F-B9C2-17774D761216}" srcOrd="8" destOrd="0" presId="urn:microsoft.com/office/officeart/2005/8/layout/default"/>
    <dgm:cxn modelId="{4B78B4CD-38AA-40F1-ACC4-B6E9FC136A86}" type="presParOf" srcId="{96DF1E3C-F8C4-4ECD-9B66-C7B0AFBFED7C}" destId="{14420B9B-41C9-4956-B657-F4046BEC52C4}" srcOrd="9" destOrd="0" presId="urn:microsoft.com/office/officeart/2005/8/layout/default"/>
    <dgm:cxn modelId="{B9FAD6E4-10C1-4A1F-BD7C-5BC7B2F21974}" type="presParOf" srcId="{96DF1E3C-F8C4-4ECD-9B66-C7B0AFBFED7C}" destId="{95708B74-D9B8-4441-B17F-DEA9FCF111D6}" srcOrd="10" destOrd="0" presId="urn:microsoft.com/office/officeart/2005/8/layout/default"/>
    <dgm:cxn modelId="{250C3FAE-02AD-4135-B983-C8BA34BE7B8E}" type="presParOf" srcId="{96DF1E3C-F8C4-4ECD-9B66-C7B0AFBFED7C}" destId="{B332271E-E304-48A3-91AE-31DE9C52D237}" srcOrd="11" destOrd="0" presId="urn:microsoft.com/office/officeart/2005/8/layout/default"/>
    <dgm:cxn modelId="{FCB9610D-CCAA-447E-A6F5-F3660575A790}" type="presParOf" srcId="{96DF1E3C-F8C4-4ECD-9B66-C7B0AFBFED7C}" destId="{0100815C-B4C7-45D7-A381-EA09771CED6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1E6AF7-F979-4F27-B332-1C376280A295}" type="doc">
      <dgm:prSet loTypeId="urn:microsoft.com/office/officeart/2005/8/layout/list1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F96945C0-B436-4E6D-BC99-8F13127B7D65}">
      <dgm:prSet phldrT="[Texto]"/>
      <dgm:spPr/>
      <dgm:t>
        <a:bodyPr/>
        <a:lstStyle/>
        <a:p>
          <a:r>
            <a:rPr lang="es-ES" dirty="0" smtClean="0"/>
            <a:t>Cercano</a:t>
          </a:r>
          <a:endParaRPr lang="es-ES" dirty="0"/>
        </a:p>
      </dgm:t>
    </dgm:pt>
    <dgm:pt modelId="{46A8143D-A8E5-4F64-9DD4-60DF6DE20020}" type="parTrans" cxnId="{D0A57EE8-77AC-4523-A5A2-8064E4BB9860}">
      <dgm:prSet/>
      <dgm:spPr/>
      <dgm:t>
        <a:bodyPr/>
        <a:lstStyle/>
        <a:p>
          <a:endParaRPr lang="es-ES"/>
        </a:p>
      </dgm:t>
    </dgm:pt>
    <dgm:pt modelId="{3729CA5D-38DF-4EF3-BBD7-620FF69662CA}" type="sibTrans" cxnId="{D0A57EE8-77AC-4523-A5A2-8064E4BB9860}">
      <dgm:prSet/>
      <dgm:spPr/>
      <dgm:t>
        <a:bodyPr/>
        <a:lstStyle/>
        <a:p>
          <a:endParaRPr lang="es-ES"/>
        </a:p>
      </dgm:t>
    </dgm:pt>
    <dgm:pt modelId="{E43FC0BC-EFCF-4A74-ACED-224E5FE385D1}">
      <dgm:prSet phldrT="[Texto]"/>
      <dgm:spPr/>
      <dgm:t>
        <a:bodyPr/>
        <a:lstStyle/>
        <a:p>
          <a:r>
            <a:rPr lang="es-ES" dirty="0" smtClean="0"/>
            <a:t>Medio</a:t>
          </a:r>
          <a:endParaRPr lang="es-ES" dirty="0"/>
        </a:p>
      </dgm:t>
    </dgm:pt>
    <dgm:pt modelId="{949A615F-5342-4922-9411-3B90668A221A}" type="parTrans" cxnId="{72EB31F6-6816-456E-A347-4C25F34A0C2D}">
      <dgm:prSet/>
      <dgm:spPr/>
      <dgm:t>
        <a:bodyPr/>
        <a:lstStyle/>
        <a:p>
          <a:endParaRPr lang="es-ES"/>
        </a:p>
      </dgm:t>
    </dgm:pt>
    <dgm:pt modelId="{2477E7A9-1043-4E28-AA15-F7572FF77C5C}" type="sibTrans" cxnId="{72EB31F6-6816-456E-A347-4C25F34A0C2D}">
      <dgm:prSet/>
      <dgm:spPr/>
      <dgm:t>
        <a:bodyPr/>
        <a:lstStyle/>
        <a:p>
          <a:endParaRPr lang="es-ES"/>
        </a:p>
      </dgm:t>
    </dgm:pt>
    <dgm:pt modelId="{C5158BB2-5041-4F44-AD23-FF8BC6EFB70C}">
      <dgm:prSet phldrT="[Texto]"/>
      <dgm:spPr/>
      <dgm:t>
        <a:bodyPr/>
        <a:lstStyle/>
        <a:p>
          <a:r>
            <a:rPr lang="es-ES" dirty="0" smtClean="0"/>
            <a:t>{16,22}</a:t>
          </a:r>
          <a:endParaRPr lang="es-ES" dirty="0"/>
        </a:p>
      </dgm:t>
    </dgm:pt>
    <dgm:pt modelId="{4593F0B9-8716-4707-AC4A-2EA0D69BB0E2}" type="parTrans" cxnId="{D3FDF139-6A8B-4E1A-AF2D-3C236641178A}">
      <dgm:prSet/>
      <dgm:spPr/>
      <dgm:t>
        <a:bodyPr/>
        <a:lstStyle/>
        <a:p>
          <a:endParaRPr lang="es-ES"/>
        </a:p>
      </dgm:t>
    </dgm:pt>
    <dgm:pt modelId="{A0921AA6-D8C3-465E-B86C-28A0C39B023C}" type="sibTrans" cxnId="{D3FDF139-6A8B-4E1A-AF2D-3C236641178A}">
      <dgm:prSet/>
      <dgm:spPr/>
      <dgm:t>
        <a:bodyPr/>
        <a:lstStyle/>
        <a:p>
          <a:endParaRPr lang="es-ES"/>
        </a:p>
      </dgm:t>
    </dgm:pt>
    <dgm:pt modelId="{E705E5E6-D596-44EE-AECE-5C255804345B}">
      <dgm:prSet phldrT="[Texto]"/>
      <dgm:spPr/>
      <dgm:t>
        <a:bodyPr/>
        <a:lstStyle/>
        <a:p>
          <a:r>
            <a:rPr lang="es-ES" dirty="0" smtClean="0"/>
            <a:t>{-</a:t>
          </a:r>
          <a:r>
            <a:rPr lang="es-ES" dirty="0" smtClean="0">
              <a:latin typeface="Times New Roman"/>
              <a:cs typeface="Times New Roman"/>
            </a:rPr>
            <a:t>∞</a:t>
          </a:r>
          <a:r>
            <a:rPr lang="es-ES" dirty="0" smtClean="0"/>
            <a:t>,16}</a:t>
          </a:r>
          <a:endParaRPr lang="es-ES" dirty="0"/>
        </a:p>
      </dgm:t>
    </dgm:pt>
    <dgm:pt modelId="{16730074-5B91-4842-AD12-B9A670BF4A25}" type="parTrans" cxnId="{B18ADE6D-8CCC-4B60-958F-C3FCE66788B2}">
      <dgm:prSet/>
      <dgm:spPr/>
      <dgm:t>
        <a:bodyPr/>
        <a:lstStyle/>
        <a:p>
          <a:endParaRPr lang="es-ES"/>
        </a:p>
      </dgm:t>
    </dgm:pt>
    <dgm:pt modelId="{CEAD8AB8-584D-4167-8B61-6354DF83BB21}" type="sibTrans" cxnId="{B18ADE6D-8CCC-4B60-958F-C3FCE66788B2}">
      <dgm:prSet/>
      <dgm:spPr/>
      <dgm:t>
        <a:bodyPr/>
        <a:lstStyle/>
        <a:p>
          <a:endParaRPr lang="es-ES"/>
        </a:p>
      </dgm:t>
    </dgm:pt>
    <dgm:pt modelId="{F2EABFBA-66A8-44DB-9799-466796B24671}">
      <dgm:prSet phldrT="[Texto]"/>
      <dgm:spPr/>
      <dgm:t>
        <a:bodyPr/>
        <a:lstStyle/>
        <a:p>
          <a:r>
            <a:rPr lang="es-ES" dirty="0" smtClean="0"/>
            <a:t>Lejano</a:t>
          </a:r>
          <a:endParaRPr lang="es-ES" dirty="0"/>
        </a:p>
      </dgm:t>
    </dgm:pt>
    <dgm:pt modelId="{EC85463C-D273-4403-ABB6-88447534317A}" type="parTrans" cxnId="{EB2DE81A-C1FE-4CC8-B115-1314F93F3508}">
      <dgm:prSet/>
      <dgm:spPr/>
      <dgm:t>
        <a:bodyPr/>
        <a:lstStyle/>
        <a:p>
          <a:endParaRPr lang="es-ES"/>
        </a:p>
      </dgm:t>
    </dgm:pt>
    <dgm:pt modelId="{EBD60064-3AE0-4783-8CAF-A2E10C558B19}" type="sibTrans" cxnId="{EB2DE81A-C1FE-4CC8-B115-1314F93F3508}">
      <dgm:prSet/>
      <dgm:spPr/>
      <dgm:t>
        <a:bodyPr/>
        <a:lstStyle/>
        <a:p>
          <a:endParaRPr lang="es-ES"/>
        </a:p>
      </dgm:t>
    </dgm:pt>
    <dgm:pt modelId="{82CCB22C-0425-471C-B67F-2B5DB3BB707A}">
      <dgm:prSet phldrT="[Texto]"/>
      <dgm:spPr/>
      <dgm:t>
        <a:bodyPr/>
        <a:lstStyle/>
        <a:p>
          <a:r>
            <a:rPr lang="es-ES" dirty="0" smtClean="0"/>
            <a:t>{22,</a:t>
          </a:r>
          <a:r>
            <a:rPr lang="es-ES" dirty="0" smtClean="0">
              <a:latin typeface="Times New Roman"/>
              <a:cs typeface="Times New Roman"/>
            </a:rPr>
            <a:t>∞}</a:t>
          </a:r>
          <a:endParaRPr lang="es-ES" dirty="0"/>
        </a:p>
      </dgm:t>
    </dgm:pt>
    <dgm:pt modelId="{A477C4FB-34C7-4AD9-829B-AC49DDD93604}" type="parTrans" cxnId="{2E0F5519-27E3-4CBE-98F4-AFC4671B07F4}">
      <dgm:prSet/>
      <dgm:spPr/>
      <dgm:t>
        <a:bodyPr/>
        <a:lstStyle/>
        <a:p>
          <a:endParaRPr lang="es-ES"/>
        </a:p>
      </dgm:t>
    </dgm:pt>
    <dgm:pt modelId="{7D2B6C22-A73E-441D-9478-A4EC6E70DD07}" type="sibTrans" cxnId="{2E0F5519-27E3-4CBE-98F4-AFC4671B07F4}">
      <dgm:prSet/>
      <dgm:spPr/>
      <dgm:t>
        <a:bodyPr/>
        <a:lstStyle/>
        <a:p>
          <a:endParaRPr lang="es-ES"/>
        </a:p>
      </dgm:t>
    </dgm:pt>
    <dgm:pt modelId="{558E2F97-5B66-482E-AD02-43D4E1ADCDE5}" type="pres">
      <dgm:prSet presAssocID="{E71E6AF7-F979-4F27-B332-1C376280A295}" presName="linear" presStyleCnt="0">
        <dgm:presLayoutVars>
          <dgm:dir/>
          <dgm:animLvl val="lvl"/>
          <dgm:resizeHandles val="exact"/>
        </dgm:presLayoutVars>
      </dgm:prSet>
      <dgm:spPr/>
    </dgm:pt>
    <dgm:pt modelId="{D09365F5-E283-451E-96D0-C101494D089D}" type="pres">
      <dgm:prSet presAssocID="{F96945C0-B436-4E6D-BC99-8F13127B7D65}" presName="parentLin" presStyleCnt="0"/>
      <dgm:spPr/>
    </dgm:pt>
    <dgm:pt modelId="{9618C385-532A-4851-A703-DC81FF30D94F}" type="pres">
      <dgm:prSet presAssocID="{F96945C0-B436-4E6D-BC99-8F13127B7D65}" presName="parentLeftMargin" presStyleLbl="node1" presStyleIdx="0" presStyleCnt="3"/>
      <dgm:spPr/>
    </dgm:pt>
    <dgm:pt modelId="{6BD31135-7161-4A4F-A0E3-8C999F3A2F91}" type="pres">
      <dgm:prSet presAssocID="{F96945C0-B436-4E6D-BC99-8F13127B7D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359035-0F6F-4E47-AE2F-88887864376E}" type="pres">
      <dgm:prSet presAssocID="{F96945C0-B436-4E6D-BC99-8F13127B7D65}" presName="negativeSpace" presStyleCnt="0"/>
      <dgm:spPr/>
    </dgm:pt>
    <dgm:pt modelId="{C24A48A5-7941-4789-83FA-2BC268B0EAE1}" type="pres">
      <dgm:prSet presAssocID="{F96945C0-B436-4E6D-BC99-8F13127B7D6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5563C2-54F2-4858-9A30-8944239365BB}" type="pres">
      <dgm:prSet presAssocID="{3729CA5D-38DF-4EF3-BBD7-620FF69662CA}" presName="spaceBetweenRectangles" presStyleCnt="0"/>
      <dgm:spPr/>
    </dgm:pt>
    <dgm:pt modelId="{E326C75C-44A5-470B-B46F-D6034A34A31B}" type="pres">
      <dgm:prSet presAssocID="{E43FC0BC-EFCF-4A74-ACED-224E5FE385D1}" presName="parentLin" presStyleCnt="0"/>
      <dgm:spPr/>
    </dgm:pt>
    <dgm:pt modelId="{971CCB5D-314A-4831-935C-CCC9CFF02750}" type="pres">
      <dgm:prSet presAssocID="{E43FC0BC-EFCF-4A74-ACED-224E5FE385D1}" presName="parentLeftMargin" presStyleLbl="node1" presStyleIdx="0" presStyleCnt="3"/>
      <dgm:spPr/>
    </dgm:pt>
    <dgm:pt modelId="{95D34378-F92B-4D0F-8914-186E4FD500A5}" type="pres">
      <dgm:prSet presAssocID="{E43FC0BC-EFCF-4A74-ACED-224E5FE385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12E8E3-F9D5-4348-8401-A4F97D5FEEB2}" type="pres">
      <dgm:prSet presAssocID="{E43FC0BC-EFCF-4A74-ACED-224E5FE385D1}" presName="negativeSpace" presStyleCnt="0"/>
      <dgm:spPr/>
    </dgm:pt>
    <dgm:pt modelId="{90EC8A96-C728-4554-93B7-FBC0DB9A404D}" type="pres">
      <dgm:prSet presAssocID="{E43FC0BC-EFCF-4A74-ACED-224E5FE385D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452054A-A37E-49B9-91CA-1488EA23CF55}" type="pres">
      <dgm:prSet presAssocID="{2477E7A9-1043-4E28-AA15-F7572FF77C5C}" presName="spaceBetweenRectangles" presStyleCnt="0"/>
      <dgm:spPr/>
    </dgm:pt>
    <dgm:pt modelId="{CEE3D294-1BA6-4D3D-993D-B9FF72F246C5}" type="pres">
      <dgm:prSet presAssocID="{F2EABFBA-66A8-44DB-9799-466796B24671}" presName="parentLin" presStyleCnt="0"/>
      <dgm:spPr/>
    </dgm:pt>
    <dgm:pt modelId="{3C2CDA33-DF09-4929-9756-CD1F125D35B5}" type="pres">
      <dgm:prSet presAssocID="{F2EABFBA-66A8-44DB-9799-466796B24671}" presName="parentLeftMargin" presStyleLbl="node1" presStyleIdx="1" presStyleCnt="3"/>
      <dgm:spPr/>
    </dgm:pt>
    <dgm:pt modelId="{F894F952-85F5-40C2-8604-F3B33D934ACE}" type="pres">
      <dgm:prSet presAssocID="{F2EABFBA-66A8-44DB-9799-466796B2467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B857D94-4424-4B09-BA22-84B3646CCDBE}" type="pres">
      <dgm:prSet presAssocID="{F2EABFBA-66A8-44DB-9799-466796B24671}" presName="negativeSpace" presStyleCnt="0"/>
      <dgm:spPr/>
    </dgm:pt>
    <dgm:pt modelId="{8366F898-B1CA-45DF-A427-7C6425ACDA4C}" type="pres">
      <dgm:prSet presAssocID="{F2EABFBA-66A8-44DB-9799-466796B2467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431C75D-9C0E-482E-A3F9-C92E1D5717AC}" type="presOf" srcId="{E705E5E6-D596-44EE-AECE-5C255804345B}" destId="{C24A48A5-7941-4789-83FA-2BC268B0EAE1}" srcOrd="0" destOrd="0" presId="urn:microsoft.com/office/officeart/2005/8/layout/list1"/>
    <dgm:cxn modelId="{72EB31F6-6816-456E-A347-4C25F34A0C2D}" srcId="{E71E6AF7-F979-4F27-B332-1C376280A295}" destId="{E43FC0BC-EFCF-4A74-ACED-224E5FE385D1}" srcOrd="1" destOrd="0" parTransId="{949A615F-5342-4922-9411-3B90668A221A}" sibTransId="{2477E7A9-1043-4E28-AA15-F7572FF77C5C}"/>
    <dgm:cxn modelId="{4B5567D5-5D6C-4BE7-B784-62D89D97C9F6}" type="presOf" srcId="{E71E6AF7-F979-4F27-B332-1C376280A295}" destId="{558E2F97-5B66-482E-AD02-43D4E1ADCDE5}" srcOrd="0" destOrd="0" presId="urn:microsoft.com/office/officeart/2005/8/layout/list1"/>
    <dgm:cxn modelId="{B18ADE6D-8CCC-4B60-958F-C3FCE66788B2}" srcId="{F96945C0-B436-4E6D-BC99-8F13127B7D65}" destId="{E705E5E6-D596-44EE-AECE-5C255804345B}" srcOrd="0" destOrd="0" parTransId="{16730074-5B91-4842-AD12-B9A670BF4A25}" sibTransId="{CEAD8AB8-584D-4167-8B61-6354DF83BB21}"/>
    <dgm:cxn modelId="{D0A57EE8-77AC-4523-A5A2-8064E4BB9860}" srcId="{E71E6AF7-F979-4F27-B332-1C376280A295}" destId="{F96945C0-B436-4E6D-BC99-8F13127B7D65}" srcOrd="0" destOrd="0" parTransId="{46A8143D-A8E5-4F64-9DD4-60DF6DE20020}" sibTransId="{3729CA5D-38DF-4EF3-BBD7-620FF69662CA}"/>
    <dgm:cxn modelId="{7E4EB11B-6607-43D6-865D-C4EB36CEC7A1}" type="presOf" srcId="{F2EABFBA-66A8-44DB-9799-466796B24671}" destId="{3C2CDA33-DF09-4929-9756-CD1F125D35B5}" srcOrd="0" destOrd="0" presId="urn:microsoft.com/office/officeart/2005/8/layout/list1"/>
    <dgm:cxn modelId="{68D04AA0-C322-46C7-81DB-0BDCCAAA4CE3}" type="presOf" srcId="{E43FC0BC-EFCF-4A74-ACED-224E5FE385D1}" destId="{95D34378-F92B-4D0F-8914-186E4FD500A5}" srcOrd="1" destOrd="0" presId="urn:microsoft.com/office/officeart/2005/8/layout/list1"/>
    <dgm:cxn modelId="{EB2DE81A-C1FE-4CC8-B115-1314F93F3508}" srcId="{E71E6AF7-F979-4F27-B332-1C376280A295}" destId="{F2EABFBA-66A8-44DB-9799-466796B24671}" srcOrd="2" destOrd="0" parTransId="{EC85463C-D273-4403-ABB6-88447534317A}" sibTransId="{EBD60064-3AE0-4783-8CAF-A2E10C558B19}"/>
    <dgm:cxn modelId="{21C3D203-6821-4905-B488-22A8173C830E}" type="presOf" srcId="{C5158BB2-5041-4F44-AD23-FF8BC6EFB70C}" destId="{90EC8A96-C728-4554-93B7-FBC0DB9A404D}" srcOrd="0" destOrd="0" presId="urn:microsoft.com/office/officeart/2005/8/layout/list1"/>
    <dgm:cxn modelId="{E69BDA50-A15E-4F79-AAD9-8BC353780524}" type="presOf" srcId="{82CCB22C-0425-471C-B67F-2B5DB3BB707A}" destId="{8366F898-B1CA-45DF-A427-7C6425ACDA4C}" srcOrd="0" destOrd="0" presId="urn:microsoft.com/office/officeart/2005/8/layout/list1"/>
    <dgm:cxn modelId="{D3FDF139-6A8B-4E1A-AF2D-3C236641178A}" srcId="{E43FC0BC-EFCF-4A74-ACED-224E5FE385D1}" destId="{C5158BB2-5041-4F44-AD23-FF8BC6EFB70C}" srcOrd="0" destOrd="0" parTransId="{4593F0B9-8716-4707-AC4A-2EA0D69BB0E2}" sibTransId="{A0921AA6-D8C3-465E-B86C-28A0C39B023C}"/>
    <dgm:cxn modelId="{2E0F5519-27E3-4CBE-98F4-AFC4671B07F4}" srcId="{F2EABFBA-66A8-44DB-9799-466796B24671}" destId="{82CCB22C-0425-471C-B67F-2B5DB3BB707A}" srcOrd="0" destOrd="0" parTransId="{A477C4FB-34C7-4AD9-829B-AC49DDD93604}" sibTransId="{7D2B6C22-A73E-441D-9478-A4EC6E70DD07}"/>
    <dgm:cxn modelId="{3D26960D-ABE1-447E-B2EE-A7C2A56AE12B}" type="presOf" srcId="{F96945C0-B436-4E6D-BC99-8F13127B7D65}" destId="{9618C385-532A-4851-A703-DC81FF30D94F}" srcOrd="0" destOrd="0" presId="urn:microsoft.com/office/officeart/2005/8/layout/list1"/>
    <dgm:cxn modelId="{54940A7D-80B4-4ED4-A33F-8F7A523FA2F1}" type="presOf" srcId="{E43FC0BC-EFCF-4A74-ACED-224E5FE385D1}" destId="{971CCB5D-314A-4831-935C-CCC9CFF02750}" srcOrd="0" destOrd="0" presId="urn:microsoft.com/office/officeart/2005/8/layout/list1"/>
    <dgm:cxn modelId="{06A9002D-630A-46A0-AFC7-98B0108440B2}" type="presOf" srcId="{F2EABFBA-66A8-44DB-9799-466796B24671}" destId="{F894F952-85F5-40C2-8604-F3B33D934ACE}" srcOrd="1" destOrd="0" presId="urn:microsoft.com/office/officeart/2005/8/layout/list1"/>
    <dgm:cxn modelId="{85F791E2-1F2D-4D6D-995E-644D35ED6AFA}" type="presOf" srcId="{F96945C0-B436-4E6D-BC99-8F13127B7D65}" destId="{6BD31135-7161-4A4F-A0E3-8C999F3A2F91}" srcOrd="1" destOrd="0" presId="urn:microsoft.com/office/officeart/2005/8/layout/list1"/>
    <dgm:cxn modelId="{45D035C6-1512-47B8-A433-1BA0EC5F9E4D}" type="presParOf" srcId="{558E2F97-5B66-482E-AD02-43D4E1ADCDE5}" destId="{D09365F5-E283-451E-96D0-C101494D089D}" srcOrd="0" destOrd="0" presId="urn:microsoft.com/office/officeart/2005/8/layout/list1"/>
    <dgm:cxn modelId="{2E1B0A7E-A091-4580-8122-49A711B8CB53}" type="presParOf" srcId="{D09365F5-E283-451E-96D0-C101494D089D}" destId="{9618C385-532A-4851-A703-DC81FF30D94F}" srcOrd="0" destOrd="0" presId="urn:microsoft.com/office/officeart/2005/8/layout/list1"/>
    <dgm:cxn modelId="{A2A28D9D-2599-49D8-B945-C96B0F261461}" type="presParOf" srcId="{D09365F5-E283-451E-96D0-C101494D089D}" destId="{6BD31135-7161-4A4F-A0E3-8C999F3A2F91}" srcOrd="1" destOrd="0" presId="urn:microsoft.com/office/officeart/2005/8/layout/list1"/>
    <dgm:cxn modelId="{A1A4B7B4-9B84-4519-9939-982015D5815F}" type="presParOf" srcId="{558E2F97-5B66-482E-AD02-43D4E1ADCDE5}" destId="{14359035-0F6F-4E47-AE2F-88887864376E}" srcOrd="1" destOrd="0" presId="urn:microsoft.com/office/officeart/2005/8/layout/list1"/>
    <dgm:cxn modelId="{AA2F0629-9CC9-4D94-B6CE-64FC882C04FE}" type="presParOf" srcId="{558E2F97-5B66-482E-AD02-43D4E1ADCDE5}" destId="{C24A48A5-7941-4789-83FA-2BC268B0EAE1}" srcOrd="2" destOrd="0" presId="urn:microsoft.com/office/officeart/2005/8/layout/list1"/>
    <dgm:cxn modelId="{B4996D00-0DFE-4949-8843-CCEC33A5644E}" type="presParOf" srcId="{558E2F97-5B66-482E-AD02-43D4E1ADCDE5}" destId="{275563C2-54F2-4858-9A30-8944239365BB}" srcOrd="3" destOrd="0" presId="urn:microsoft.com/office/officeart/2005/8/layout/list1"/>
    <dgm:cxn modelId="{5FF6A6E1-F86F-4403-B7A6-6BCE93CC750A}" type="presParOf" srcId="{558E2F97-5B66-482E-AD02-43D4E1ADCDE5}" destId="{E326C75C-44A5-470B-B46F-D6034A34A31B}" srcOrd="4" destOrd="0" presId="urn:microsoft.com/office/officeart/2005/8/layout/list1"/>
    <dgm:cxn modelId="{A2A34BC1-61D0-4E48-9E6E-6C45ED3EE104}" type="presParOf" srcId="{E326C75C-44A5-470B-B46F-D6034A34A31B}" destId="{971CCB5D-314A-4831-935C-CCC9CFF02750}" srcOrd="0" destOrd="0" presId="urn:microsoft.com/office/officeart/2005/8/layout/list1"/>
    <dgm:cxn modelId="{40AEF031-0A41-4D37-B17B-FF8684F075CB}" type="presParOf" srcId="{E326C75C-44A5-470B-B46F-D6034A34A31B}" destId="{95D34378-F92B-4D0F-8914-186E4FD500A5}" srcOrd="1" destOrd="0" presId="urn:microsoft.com/office/officeart/2005/8/layout/list1"/>
    <dgm:cxn modelId="{80EF4997-B9A9-4AFB-8F8A-9A89418BED19}" type="presParOf" srcId="{558E2F97-5B66-482E-AD02-43D4E1ADCDE5}" destId="{9E12E8E3-F9D5-4348-8401-A4F97D5FEEB2}" srcOrd="5" destOrd="0" presId="urn:microsoft.com/office/officeart/2005/8/layout/list1"/>
    <dgm:cxn modelId="{FFC3D4CE-788F-47EE-85D1-B7E2C202E0EF}" type="presParOf" srcId="{558E2F97-5B66-482E-AD02-43D4E1ADCDE5}" destId="{90EC8A96-C728-4554-93B7-FBC0DB9A404D}" srcOrd="6" destOrd="0" presId="urn:microsoft.com/office/officeart/2005/8/layout/list1"/>
    <dgm:cxn modelId="{E78664E5-03C6-41ED-A94F-E8A2D48D85C8}" type="presParOf" srcId="{558E2F97-5B66-482E-AD02-43D4E1ADCDE5}" destId="{9452054A-A37E-49B9-91CA-1488EA23CF55}" srcOrd="7" destOrd="0" presId="urn:microsoft.com/office/officeart/2005/8/layout/list1"/>
    <dgm:cxn modelId="{765C209E-5C0A-4956-83BE-A62B14EF5199}" type="presParOf" srcId="{558E2F97-5B66-482E-AD02-43D4E1ADCDE5}" destId="{CEE3D294-1BA6-4D3D-993D-B9FF72F246C5}" srcOrd="8" destOrd="0" presId="urn:microsoft.com/office/officeart/2005/8/layout/list1"/>
    <dgm:cxn modelId="{370E0BD1-6A63-40F3-9E1D-1AC48965DC2F}" type="presParOf" srcId="{CEE3D294-1BA6-4D3D-993D-B9FF72F246C5}" destId="{3C2CDA33-DF09-4929-9756-CD1F125D35B5}" srcOrd="0" destOrd="0" presId="urn:microsoft.com/office/officeart/2005/8/layout/list1"/>
    <dgm:cxn modelId="{723E2F1F-1516-43BD-934A-9F2F1D64C2B9}" type="presParOf" srcId="{CEE3D294-1BA6-4D3D-993D-B9FF72F246C5}" destId="{F894F952-85F5-40C2-8604-F3B33D934ACE}" srcOrd="1" destOrd="0" presId="urn:microsoft.com/office/officeart/2005/8/layout/list1"/>
    <dgm:cxn modelId="{17C6FAD9-3253-4E74-B434-BDA5882591DC}" type="presParOf" srcId="{558E2F97-5B66-482E-AD02-43D4E1ADCDE5}" destId="{9B857D94-4424-4B09-BA22-84B3646CCDBE}" srcOrd="9" destOrd="0" presId="urn:microsoft.com/office/officeart/2005/8/layout/list1"/>
    <dgm:cxn modelId="{7F357202-AF69-4EBD-BFCB-14B96550D9C0}" type="presParOf" srcId="{558E2F97-5B66-482E-AD02-43D4E1ADCDE5}" destId="{8366F898-B1CA-45DF-A427-7C6425ACDA4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1E6AF7-F979-4F27-B332-1C376280A295}" type="doc">
      <dgm:prSet loTypeId="urn:microsoft.com/office/officeart/2005/8/layout/list1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F96945C0-B436-4E6D-BC99-8F13127B7D65}">
      <dgm:prSet phldrT="[Texto]"/>
      <dgm:spPr/>
      <dgm:t>
        <a:bodyPr/>
        <a:lstStyle/>
        <a:p>
          <a:r>
            <a:rPr lang="es-ES" dirty="0" smtClean="0"/>
            <a:t>Periférico</a:t>
          </a:r>
          <a:endParaRPr lang="es-ES" dirty="0"/>
        </a:p>
      </dgm:t>
    </dgm:pt>
    <dgm:pt modelId="{46A8143D-A8E5-4F64-9DD4-60DF6DE20020}" type="parTrans" cxnId="{D0A57EE8-77AC-4523-A5A2-8064E4BB9860}">
      <dgm:prSet/>
      <dgm:spPr/>
      <dgm:t>
        <a:bodyPr/>
        <a:lstStyle/>
        <a:p>
          <a:endParaRPr lang="es-ES"/>
        </a:p>
      </dgm:t>
    </dgm:pt>
    <dgm:pt modelId="{3729CA5D-38DF-4EF3-BBD7-620FF69662CA}" type="sibTrans" cxnId="{D0A57EE8-77AC-4523-A5A2-8064E4BB9860}">
      <dgm:prSet/>
      <dgm:spPr/>
      <dgm:t>
        <a:bodyPr/>
        <a:lstStyle/>
        <a:p>
          <a:endParaRPr lang="es-ES"/>
        </a:p>
      </dgm:t>
    </dgm:pt>
    <dgm:pt modelId="{E43FC0BC-EFCF-4A74-ACED-224E5FE385D1}">
      <dgm:prSet phldrT="[Texto]"/>
      <dgm:spPr/>
      <dgm:t>
        <a:bodyPr/>
        <a:lstStyle/>
        <a:p>
          <a:r>
            <a:rPr lang="es-ES" dirty="0" smtClean="0"/>
            <a:t>Uniforme</a:t>
          </a:r>
          <a:endParaRPr lang="es-ES" dirty="0"/>
        </a:p>
      </dgm:t>
    </dgm:pt>
    <dgm:pt modelId="{949A615F-5342-4922-9411-3B90668A221A}" type="parTrans" cxnId="{72EB31F6-6816-456E-A347-4C25F34A0C2D}">
      <dgm:prSet/>
      <dgm:spPr/>
      <dgm:t>
        <a:bodyPr/>
        <a:lstStyle/>
        <a:p>
          <a:endParaRPr lang="es-ES"/>
        </a:p>
      </dgm:t>
    </dgm:pt>
    <dgm:pt modelId="{2477E7A9-1043-4E28-AA15-F7572FF77C5C}" type="sibTrans" cxnId="{72EB31F6-6816-456E-A347-4C25F34A0C2D}">
      <dgm:prSet/>
      <dgm:spPr/>
      <dgm:t>
        <a:bodyPr/>
        <a:lstStyle/>
        <a:p>
          <a:endParaRPr lang="es-ES"/>
        </a:p>
      </dgm:t>
    </dgm:pt>
    <dgm:pt modelId="{C5158BB2-5041-4F44-AD23-FF8BC6EFB70C}">
      <dgm:prSet phldrT="[Texto]"/>
      <dgm:spPr/>
      <dgm:t>
        <a:bodyPr/>
        <a:lstStyle/>
        <a:p>
          <a:r>
            <a:rPr lang="es-ES" dirty="0" smtClean="0"/>
            <a:t>{-1,1}</a:t>
          </a:r>
          <a:endParaRPr lang="es-ES" dirty="0"/>
        </a:p>
      </dgm:t>
    </dgm:pt>
    <dgm:pt modelId="{4593F0B9-8716-4707-AC4A-2EA0D69BB0E2}" type="parTrans" cxnId="{D3FDF139-6A8B-4E1A-AF2D-3C236641178A}">
      <dgm:prSet/>
      <dgm:spPr/>
      <dgm:t>
        <a:bodyPr/>
        <a:lstStyle/>
        <a:p>
          <a:endParaRPr lang="es-ES"/>
        </a:p>
      </dgm:t>
    </dgm:pt>
    <dgm:pt modelId="{A0921AA6-D8C3-465E-B86C-28A0C39B023C}" type="sibTrans" cxnId="{D3FDF139-6A8B-4E1A-AF2D-3C236641178A}">
      <dgm:prSet/>
      <dgm:spPr/>
      <dgm:t>
        <a:bodyPr/>
        <a:lstStyle/>
        <a:p>
          <a:endParaRPr lang="es-ES"/>
        </a:p>
      </dgm:t>
    </dgm:pt>
    <dgm:pt modelId="{E705E5E6-D596-44EE-AECE-5C255804345B}">
      <dgm:prSet phldrT="[Texto]"/>
      <dgm:spPr/>
      <dgm:t>
        <a:bodyPr/>
        <a:lstStyle/>
        <a:p>
          <a:r>
            <a:rPr lang="es-ES" dirty="0" smtClean="0"/>
            <a:t>{-</a:t>
          </a:r>
          <a:r>
            <a:rPr lang="es-ES" dirty="0" smtClean="0">
              <a:latin typeface="Times New Roman"/>
              <a:cs typeface="Times New Roman"/>
            </a:rPr>
            <a:t>∞</a:t>
          </a:r>
          <a:r>
            <a:rPr lang="es-ES" dirty="0" smtClean="0"/>
            <a:t>,-1}</a:t>
          </a:r>
          <a:endParaRPr lang="es-ES" dirty="0"/>
        </a:p>
      </dgm:t>
    </dgm:pt>
    <dgm:pt modelId="{16730074-5B91-4842-AD12-B9A670BF4A25}" type="parTrans" cxnId="{B18ADE6D-8CCC-4B60-958F-C3FCE66788B2}">
      <dgm:prSet/>
      <dgm:spPr/>
      <dgm:t>
        <a:bodyPr/>
        <a:lstStyle/>
        <a:p>
          <a:endParaRPr lang="es-ES"/>
        </a:p>
      </dgm:t>
    </dgm:pt>
    <dgm:pt modelId="{CEAD8AB8-584D-4167-8B61-6354DF83BB21}" type="sibTrans" cxnId="{B18ADE6D-8CCC-4B60-958F-C3FCE66788B2}">
      <dgm:prSet/>
      <dgm:spPr/>
      <dgm:t>
        <a:bodyPr/>
        <a:lstStyle/>
        <a:p>
          <a:endParaRPr lang="es-ES"/>
        </a:p>
      </dgm:t>
    </dgm:pt>
    <dgm:pt modelId="{F2EABFBA-66A8-44DB-9799-466796B24671}">
      <dgm:prSet phldrT="[Texto]"/>
      <dgm:spPr/>
      <dgm:t>
        <a:bodyPr/>
        <a:lstStyle/>
        <a:p>
          <a:r>
            <a:rPr lang="es-ES" dirty="0" smtClean="0"/>
            <a:t>Centrado</a:t>
          </a:r>
          <a:endParaRPr lang="es-ES" dirty="0"/>
        </a:p>
      </dgm:t>
    </dgm:pt>
    <dgm:pt modelId="{EC85463C-D273-4403-ABB6-88447534317A}" type="parTrans" cxnId="{EB2DE81A-C1FE-4CC8-B115-1314F93F3508}">
      <dgm:prSet/>
      <dgm:spPr/>
      <dgm:t>
        <a:bodyPr/>
        <a:lstStyle/>
        <a:p>
          <a:endParaRPr lang="es-ES"/>
        </a:p>
      </dgm:t>
    </dgm:pt>
    <dgm:pt modelId="{EBD60064-3AE0-4783-8CAF-A2E10C558B19}" type="sibTrans" cxnId="{EB2DE81A-C1FE-4CC8-B115-1314F93F3508}">
      <dgm:prSet/>
      <dgm:spPr/>
      <dgm:t>
        <a:bodyPr/>
        <a:lstStyle/>
        <a:p>
          <a:endParaRPr lang="es-ES"/>
        </a:p>
      </dgm:t>
    </dgm:pt>
    <dgm:pt modelId="{82CCB22C-0425-471C-B67F-2B5DB3BB707A}">
      <dgm:prSet phldrT="[Texto]"/>
      <dgm:spPr/>
      <dgm:t>
        <a:bodyPr/>
        <a:lstStyle/>
        <a:p>
          <a:r>
            <a:rPr lang="es-ES" dirty="0" smtClean="0"/>
            <a:t>{1,</a:t>
          </a:r>
          <a:r>
            <a:rPr lang="es-ES" dirty="0" smtClean="0">
              <a:latin typeface="Times New Roman"/>
              <a:cs typeface="Times New Roman"/>
            </a:rPr>
            <a:t>∞}</a:t>
          </a:r>
          <a:endParaRPr lang="es-ES" dirty="0"/>
        </a:p>
      </dgm:t>
    </dgm:pt>
    <dgm:pt modelId="{A477C4FB-34C7-4AD9-829B-AC49DDD93604}" type="parTrans" cxnId="{2E0F5519-27E3-4CBE-98F4-AFC4671B07F4}">
      <dgm:prSet/>
      <dgm:spPr/>
      <dgm:t>
        <a:bodyPr/>
        <a:lstStyle/>
        <a:p>
          <a:endParaRPr lang="es-ES"/>
        </a:p>
      </dgm:t>
    </dgm:pt>
    <dgm:pt modelId="{7D2B6C22-A73E-441D-9478-A4EC6E70DD07}" type="sibTrans" cxnId="{2E0F5519-27E3-4CBE-98F4-AFC4671B07F4}">
      <dgm:prSet/>
      <dgm:spPr/>
      <dgm:t>
        <a:bodyPr/>
        <a:lstStyle/>
        <a:p>
          <a:endParaRPr lang="es-ES"/>
        </a:p>
      </dgm:t>
    </dgm:pt>
    <dgm:pt modelId="{558E2F97-5B66-482E-AD02-43D4E1ADCDE5}" type="pres">
      <dgm:prSet presAssocID="{E71E6AF7-F979-4F27-B332-1C376280A295}" presName="linear" presStyleCnt="0">
        <dgm:presLayoutVars>
          <dgm:dir/>
          <dgm:animLvl val="lvl"/>
          <dgm:resizeHandles val="exact"/>
        </dgm:presLayoutVars>
      </dgm:prSet>
      <dgm:spPr/>
    </dgm:pt>
    <dgm:pt modelId="{D09365F5-E283-451E-96D0-C101494D089D}" type="pres">
      <dgm:prSet presAssocID="{F96945C0-B436-4E6D-BC99-8F13127B7D65}" presName="parentLin" presStyleCnt="0"/>
      <dgm:spPr/>
    </dgm:pt>
    <dgm:pt modelId="{9618C385-532A-4851-A703-DC81FF30D94F}" type="pres">
      <dgm:prSet presAssocID="{F96945C0-B436-4E6D-BC99-8F13127B7D65}" presName="parentLeftMargin" presStyleLbl="node1" presStyleIdx="0" presStyleCnt="3"/>
      <dgm:spPr/>
    </dgm:pt>
    <dgm:pt modelId="{6BD31135-7161-4A4F-A0E3-8C999F3A2F91}" type="pres">
      <dgm:prSet presAssocID="{F96945C0-B436-4E6D-BC99-8F13127B7D6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4359035-0F6F-4E47-AE2F-88887864376E}" type="pres">
      <dgm:prSet presAssocID="{F96945C0-B436-4E6D-BC99-8F13127B7D65}" presName="negativeSpace" presStyleCnt="0"/>
      <dgm:spPr/>
    </dgm:pt>
    <dgm:pt modelId="{C24A48A5-7941-4789-83FA-2BC268B0EAE1}" type="pres">
      <dgm:prSet presAssocID="{F96945C0-B436-4E6D-BC99-8F13127B7D6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5563C2-54F2-4858-9A30-8944239365BB}" type="pres">
      <dgm:prSet presAssocID="{3729CA5D-38DF-4EF3-BBD7-620FF69662CA}" presName="spaceBetweenRectangles" presStyleCnt="0"/>
      <dgm:spPr/>
    </dgm:pt>
    <dgm:pt modelId="{E326C75C-44A5-470B-B46F-D6034A34A31B}" type="pres">
      <dgm:prSet presAssocID="{E43FC0BC-EFCF-4A74-ACED-224E5FE385D1}" presName="parentLin" presStyleCnt="0"/>
      <dgm:spPr/>
    </dgm:pt>
    <dgm:pt modelId="{971CCB5D-314A-4831-935C-CCC9CFF02750}" type="pres">
      <dgm:prSet presAssocID="{E43FC0BC-EFCF-4A74-ACED-224E5FE385D1}" presName="parentLeftMargin" presStyleLbl="node1" presStyleIdx="0" presStyleCnt="3"/>
      <dgm:spPr/>
    </dgm:pt>
    <dgm:pt modelId="{95D34378-F92B-4D0F-8914-186E4FD500A5}" type="pres">
      <dgm:prSet presAssocID="{E43FC0BC-EFCF-4A74-ACED-224E5FE385D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E12E8E3-F9D5-4348-8401-A4F97D5FEEB2}" type="pres">
      <dgm:prSet presAssocID="{E43FC0BC-EFCF-4A74-ACED-224E5FE385D1}" presName="negativeSpace" presStyleCnt="0"/>
      <dgm:spPr/>
    </dgm:pt>
    <dgm:pt modelId="{90EC8A96-C728-4554-93B7-FBC0DB9A404D}" type="pres">
      <dgm:prSet presAssocID="{E43FC0BC-EFCF-4A74-ACED-224E5FE385D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452054A-A37E-49B9-91CA-1488EA23CF55}" type="pres">
      <dgm:prSet presAssocID="{2477E7A9-1043-4E28-AA15-F7572FF77C5C}" presName="spaceBetweenRectangles" presStyleCnt="0"/>
      <dgm:spPr/>
    </dgm:pt>
    <dgm:pt modelId="{CEE3D294-1BA6-4D3D-993D-B9FF72F246C5}" type="pres">
      <dgm:prSet presAssocID="{F2EABFBA-66A8-44DB-9799-466796B24671}" presName="parentLin" presStyleCnt="0"/>
      <dgm:spPr/>
    </dgm:pt>
    <dgm:pt modelId="{3C2CDA33-DF09-4929-9756-CD1F125D35B5}" type="pres">
      <dgm:prSet presAssocID="{F2EABFBA-66A8-44DB-9799-466796B24671}" presName="parentLeftMargin" presStyleLbl="node1" presStyleIdx="1" presStyleCnt="3"/>
      <dgm:spPr/>
    </dgm:pt>
    <dgm:pt modelId="{F894F952-85F5-40C2-8604-F3B33D934ACE}" type="pres">
      <dgm:prSet presAssocID="{F2EABFBA-66A8-44DB-9799-466796B2467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B857D94-4424-4B09-BA22-84B3646CCDBE}" type="pres">
      <dgm:prSet presAssocID="{F2EABFBA-66A8-44DB-9799-466796B24671}" presName="negativeSpace" presStyleCnt="0"/>
      <dgm:spPr/>
    </dgm:pt>
    <dgm:pt modelId="{8366F898-B1CA-45DF-A427-7C6425ACDA4C}" type="pres">
      <dgm:prSet presAssocID="{F2EABFBA-66A8-44DB-9799-466796B2467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2EB31F6-6816-456E-A347-4C25F34A0C2D}" srcId="{E71E6AF7-F979-4F27-B332-1C376280A295}" destId="{E43FC0BC-EFCF-4A74-ACED-224E5FE385D1}" srcOrd="1" destOrd="0" parTransId="{949A615F-5342-4922-9411-3B90668A221A}" sibTransId="{2477E7A9-1043-4E28-AA15-F7572FF77C5C}"/>
    <dgm:cxn modelId="{B18ADE6D-8CCC-4B60-958F-C3FCE66788B2}" srcId="{F96945C0-B436-4E6D-BC99-8F13127B7D65}" destId="{E705E5E6-D596-44EE-AECE-5C255804345B}" srcOrd="0" destOrd="0" parTransId="{16730074-5B91-4842-AD12-B9A670BF4A25}" sibTransId="{CEAD8AB8-584D-4167-8B61-6354DF83BB21}"/>
    <dgm:cxn modelId="{CA12B89C-752F-4751-92E4-5C4A0154F4A7}" type="presOf" srcId="{F96945C0-B436-4E6D-BC99-8F13127B7D65}" destId="{6BD31135-7161-4A4F-A0E3-8C999F3A2F91}" srcOrd="1" destOrd="0" presId="urn:microsoft.com/office/officeart/2005/8/layout/list1"/>
    <dgm:cxn modelId="{A7085009-12CE-4F96-9964-02581B5FE2A7}" type="presOf" srcId="{F96945C0-B436-4E6D-BC99-8F13127B7D65}" destId="{9618C385-532A-4851-A703-DC81FF30D94F}" srcOrd="0" destOrd="0" presId="urn:microsoft.com/office/officeart/2005/8/layout/list1"/>
    <dgm:cxn modelId="{D0A57EE8-77AC-4523-A5A2-8064E4BB9860}" srcId="{E71E6AF7-F979-4F27-B332-1C376280A295}" destId="{F96945C0-B436-4E6D-BC99-8F13127B7D65}" srcOrd="0" destOrd="0" parTransId="{46A8143D-A8E5-4F64-9DD4-60DF6DE20020}" sibTransId="{3729CA5D-38DF-4EF3-BBD7-620FF69662CA}"/>
    <dgm:cxn modelId="{5E41009D-66E2-4E08-BEA5-C589AC72780A}" type="presOf" srcId="{82CCB22C-0425-471C-B67F-2B5DB3BB707A}" destId="{8366F898-B1CA-45DF-A427-7C6425ACDA4C}" srcOrd="0" destOrd="0" presId="urn:microsoft.com/office/officeart/2005/8/layout/list1"/>
    <dgm:cxn modelId="{EB2DE81A-C1FE-4CC8-B115-1314F93F3508}" srcId="{E71E6AF7-F979-4F27-B332-1C376280A295}" destId="{F2EABFBA-66A8-44DB-9799-466796B24671}" srcOrd="2" destOrd="0" parTransId="{EC85463C-D273-4403-ABB6-88447534317A}" sibTransId="{EBD60064-3AE0-4783-8CAF-A2E10C558B19}"/>
    <dgm:cxn modelId="{D3FDF139-6A8B-4E1A-AF2D-3C236641178A}" srcId="{E43FC0BC-EFCF-4A74-ACED-224E5FE385D1}" destId="{C5158BB2-5041-4F44-AD23-FF8BC6EFB70C}" srcOrd="0" destOrd="0" parTransId="{4593F0B9-8716-4707-AC4A-2EA0D69BB0E2}" sibTransId="{A0921AA6-D8C3-465E-B86C-28A0C39B023C}"/>
    <dgm:cxn modelId="{9C805CCF-EB4C-484F-9E44-B5871F303015}" type="presOf" srcId="{C5158BB2-5041-4F44-AD23-FF8BC6EFB70C}" destId="{90EC8A96-C728-4554-93B7-FBC0DB9A404D}" srcOrd="0" destOrd="0" presId="urn:microsoft.com/office/officeart/2005/8/layout/list1"/>
    <dgm:cxn modelId="{9A08EF13-251A-4EA9-9512-39BD28ABAA6B}" type="presOf" srcId="{F2EABFBA-66A8-44DB-9799-466796B24671}" destId="{F894F952-85F5-40C2-8604-F3B33D934ACE}" srcOrd="1" destOrd="0" presId="urn:microsoft.com/office/officeart/2005/8/layout/list1"/>
    <dgm:cxn modelId="{2E0F5519-27E3-4CBE-98F4-AFC4671B07F4}" srcId="{F2EABFBA-66A8-44DB-9799-466796B24671}" destId="{82CCB22C-0425-471C-B67F-2B5DB3BB707A}" srcOrd="0" destOrd="0" parTransId="{A477C4FB-34C7-4AD9-829B-AC49DDD93604}" sibTransId="{7D2B6C22-A73E-441D-9478-A4EC6E70DD07}"/>
    <dgm:cxn modelId="{3D2D6AF2-7B14-4998-A1FE-0B62D3B0FC1C}" type="presOf" srcId="{E71E6AF7-F979-4F27-B332-1C376280A295}" destId="{558E2F97-5B66-482E-AD02-43D4E1ADCDE5}" srcOrd="0" destOrd="0" presId="urn:microsoft.com/office/officeart/2005/8/layout/list1"/>
    <dgm:cxn modelId="{DEB19E20-1A04-4730-8F7E-77DF699B5E27}" type="presOf" srcId="{F2EABFBA-66A8-44DB-9799-466796B24671}" destId="{3C2CDA33-DF09-4929-9756-CD1F125D35B5}" srcOrd="0" destOrd="0" presId="urn:microsoft.com/office/officeart/2005/8/layout/list1"/>
    <dgm:cxn modelId="{61FD112C-F364-49FE-9615-B14774311173}" type="presOf" srcId="{E43FC0BC-EFCF-4A74-ACED-224E5FE385D1}" destId="{95D34378-F92B-4D0F-8914-186E4FD500A5}" srcOrd="1" destOrd="0" presId="urn:microsoft.com/office/officeart/2005/8/layout/list1"/>
    <dgm:cxn modelId="{AB5DEEDC-A264-491D-A10F-B8F17F289012}" type="presOf" srcId="{E43FC0BC-EFCF-4A74-ACED-224E5FE385D1}" destId="{971CCB5D-314A-4831-935C-CCC9CFF02750}" srcOrd="0" destOrd="0" presId="urn:microsoft.com/office/officeart/2005/8/layout/list1"/>
    <dgm:cxn modelId="{D321F10C-880C-4E7D-A526-693EDB261FA7}" type="presOf" srcId="{E705E5E6-D596-44EE-AECE-5C255804345B}" destId="{C24A48A5-7941-4789-83FA-2BC268B0EAE1}" srcOrd="0" destOrd="0" presId="urn:microsoft.com/office/officeart/2005/8/layout/list1"/>
    <dgm:cxn modelId="{F9CBE77A-EA09-48D6-B3CC-BDFBAF14E412}" type="presParOf" srcId="{558E2F97-5B66-482E-AD02-43D4E1ADCDE5}" destId="{D09365F5-E283-451E-96D0-C101494D089D}" srcOrd="0" destOrd="0" presId="urn:microsoft.com/office/officeart/2005/8/layout/list1"/>
    <dgm:cxn modelId="{B429488A-4C04-4BC2-A456-D89368E09AA7}" type="presParOf" srcId="{D09365F5-E283-451E-96D0-C101494D089D}" destId="{9618C385-532A-4851-A703-DC81FF30D94F}" srcOrd="0" destOrd="0" presId="urn:microsoft.com/office/officeart/2005/8/layout/list1"/>
    <dgm:cxn modelId="{2A7118A9-B585-49E3-BA66-EDB2E43AC045}" type="presParOf" srcId="{D09365F5-E283-451E-96D0-C101494D089D}" destId="{6BD31135-7161-4A4F-A0E3-8C999F3A2F91}" srcOrd="1" destOrd="0" presId="urn:microsoft.com/office/officeart/2005/8/layout/list1"/>
    <dgm:cxn modelId="{52CF7475-EA40-49A6-AAFB-9B00A2CC1AAF}" type="presParOf" srcId="{558E2F97-5B66-482E-AD02-43D4E1ADCDE5}" destId="{14359035-0F6F-4E47-AE2F-88887864376E}" srcOrd="1" destOrd="0" presId="urn:microsoft.com/office/officeart/2005/8/layout/list1"/>
    <dgm:cxn modelId="{C2746047-8669-4B25-BB94-4C4ADE17A499}" type="presParOf" srcId="{558E2F97-5B66-482E-AD02-43D4E1ADCDE5}" destId="{C24A48A5-7941-4789-83FA-2BC268B0EAE1}" srcOrd="2" destOrd="0" presId="urn:microsoft.com/office/officeart/2005/8/layout/list1"/>
    <dgm:cxn modelId="{03E43656-2EAD-412C-83B7-0EF5739BC4EB}" type="presParOf" srcId="{558E2F97-5B66-482E-AD02-43D4E1ADCDE5}" destId="{275563C2-54F2-4858-9A30-8944239365BB}" srcOrd="3" destOrd="0" presId="urn:microsoft.com/office/officeart/2005/8/layout/list1"/>
    <dgm:cxn modelId="{EB4A00FD-A75B-4F86-9CF0-3C6ACFE74A92}" type="presParOf" srcId="{558E2F97-5B66-482E-AD02-43D4E1ADCDE5}" destId="{E326C75C-44A5-470B-B46F-D6034A34A31B}" srcOrd="4" destOrd="0" presId="urn:microsoft.com/office/officeart/2005/8/layout/list1"/>
    <dgm:cxn modelId="{5F3F35D0-6AE3-454E-BD63-E092D33E51FD}" type="presParOf" srcId="{E326C75C-44A5-470B-B46F-D6034A34A31B}" destId="{971CCB5D-314A-4831-935C-CCC9CFF02750}" srcOrd="0" destOrd="0" presId="urn:microsoft.com/office/officeart/2005/8/layout/list1"/>
    <dgm:cxn modelId="{1AE64C04-5A82-408D-9A15-1DFB47FCBC08}" type="presParOf" srcId="{E326C75C-44A5-470B-B46F-D6034A34A31B}" destId="{95D34378-F92B-4D0F-8914-186E4FD500A5}" srcOrd="1" destOrd="0" presId="urn:microsoft.com/office/officeart/2005/8/layout/list1"/>
    <dgm:cxn modelId="{480612A1-DBBD-4E8A-87F5-0790BD9DF2BD}" type="presParOf" srcId="{558E2F97-5B66-482E-AD02-43D4E1ADCDE5}" destId="{9E12E8E3-F9D5-4348-8401-A4F97D5FEEB2}" srcOrd="5" destOrd="0" presId="urn:microsoft.com/office/officeart/2005/8/layout/list1"/>
    <dgm:cxn modelId="{960D7AFF-C4A2-4714-9071-EA2A328F85C0}" type="presParOf" srcId="{558E2F97-5B66-482E-AD02-43D4E1ADCDE5}" destId="{90EC8A96-C728-4554-93B7-FBC0DB9A404D}" srcOrd="6" destOrd="0" presId="urn:microsoft.com/office/officeart/2005/8/layout/list1"/>
    <dgm:cxn modelId="{1F9B7FB2-A1A9-4EC2-92F8-85F5BF1DAA19}" type="presParOf" srcId="{558E2F97-5B66-482E-AD02-43D4E1ADCDE5}" destId="{9452054A-A37E-49B9-91CA-1488EA23CF55}" srcOrd="7" destOrd="0" presId="urn:microsoft.com/office/officeart/2005/8/layout/list1"/>
    <dgm:cxn modelId="{DB23CF7E-0810-4A1F-9693-4ADA8CF51DB9}" type="presParOf" srcId="{558E2F97-5B66-482E-AD02-43D4E1ADCDE5}" destId="{CEE3D294-1BA6-4D3D-993D-B9FF72F246C5}" srcOrd="8" destOrd="0" presId="urn:microsoft.com/office/officeart/2005/8/layout/list1"/>
    <dgm:cxn modelId="{DA40BCF4-FC53-45EA-AEA1-FE2F1A61ABE7}" type="presParOf" srcId="{CEE3D294-1BA6-4D3D-993D-B9FF72F246C5}" destId="{3C2CDA33-DF09-4929-9756-CD1F125D35B5}" srcOrd="0" destOrd="0" presId="urn:microsoft.com/office/officeart/2005/8/layout/list1"/>
    <dgm:cxn modelId="{FA085F77-4212-4C55-A62B-44BB6B06B662}" type="presParOf" srcId="{CEE3D294-1BA6-4D3D-993D-B9FF72F246C5}" destId="{F894F952-85F5-40C2-8604-F3B33D934ACE}" srcOrd="1" destOrd="0" presId="urn:microsoft.com/office/officeart/2005/8/layout/list1"/>
    <dgm:cxn modelId="{F220DCD5-39E1-456C-A6EA-C4195EB77208}" type="presParOf" srcId="{558E2F97-5B66-482E-AD02-43D4E1ADCDE5}" destId="{9B857D94-4424-4B09-BA22-84B3646CCDBE}" srcOrd="9" destOrd="0" presId="urn:microsoft.com/office/officeart/2005/8/layout/list1"/>
    <dgm:cxn modelId="{0E984CDC-C2CD-44F8-9516-58E9096C70B7}" type="presParOf" srcId="{558E2F97-5B66-482E-AD02-43D4E1ADCDE5}" destId="{8366F898-B1CA-45DF-A427-7C6425ACDA4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24CD164-4C27-43A5-BE13-123D6DC9E327}" type="doc">
      <dgm:prSet loTypeId="urn:microsoft.com/office/officeart/2005/8/layout/list1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CB92D137-1343-4139-975C-F87994F75254}">
      <dgm:prSet phldrT="[Texto]" custT="1"/>
      <dgm:spPr/>
      <dgm:t>
        <a:bodyPr/>
        <a:lstStyle/>
        <a:p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Optimizing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player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behaviour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in real time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strategy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game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evolutionary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algorithms</a:t>
          </a:r>
          <a:endParaRPr lang="es-E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430588-6A51-4A0A-BBCB-523C27EA865A}" type="parTrans" cxnId="{D35C1194-D842-4DD4-A415-FA143E175E93}">
      <dgm:prSet/>
      <dgm:spPr/>
      <dgm:t>
        <a:bodyPr/>
        <a:lstStyle/>
        <a:p>
          <a:endParaRPr lang="es-ES" sz="2400"/>
        </a:p>
      </dgm:t>
    </dgm:pt>
    <dgm:pt modelId="{38078BC4-54BB-4E0E-8234-A9A05A324A5E}" type="sibTrans" cxnId="{D35C1194-D842-4DD4-A415-FA143E175E93}">
      <dgm:prSet/>
      <dgm:spPr/>
      <dgm:t>
        <a:bodyPr/>
        <a:lstStyle/>
        <a:p>
          <a:endParaRPr lang="es-ES" sz="2400"/>
        </a:p>
      </dgm:t>
    </dgm:pt>
    <dgm:pt modelId="{61AA04A8-8A97-4751-8669-D80B1C4513E2}">
      <dgm:prSet phldrT="[Texto]" custT="1"/>
      <dgm:spPr/>
      <dgm:t>
        <a:bodyPr/>
        <a:lstStyle/>
        <a:p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Optimizing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Stategy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Parameters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in a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Game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bot</a:t>
          </a:r>
          <a:endParaRPr lang="es-E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9B5BA3A-5214-4EC3-9664-70F0756AB374}" type="parTrans" cxnId="{9DB277D9-4F85-4116-B958-744AF3612C3E}">
      <dgm:prSet/>
      <dgm:spPr/>
      <dgm:t>
        <a:bodyPr/>
        <a:lstStyle/>
        <a:p>
          <a:endParaRPr lang="es-ES" sz="2400"/>
        </a:p>
      </dgm:t>
    </dgm:pt>
    <dgm:pt modelId="{C3C346D2-B033-4D6C-AA20-E05528C236A7}" type="sibTrans" cxnId="{9DB277D9-4F85-4116-B958-744AF3612C3E}">
      <dgm:prSet/>
      <dgm:spPr/>
      <dgm:t>
        <a:bodyPr/>
        <a:lstStyle/>
        <a:p>
          <a:endParaRPr lang="es-ES" sz="2400"/>
        </a:p>
      </dgm:t>
    </dgm:pt>
    <dgm:pt modelId="{D2938C40-A512-4A5A-AC5D-E7841B09B385}">
      <dgm:prSet phldrT="[Texto]" custT="1"/>
      <dgm:spPr/>
      <dgm:t>
        <a:bodyPr/>
        <a:lstStyle/>
        <a:p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Tratamiento del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fitness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ruidoso en la optimización evolutiva de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bots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para el juego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Planet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Wars</a:t>
          </a:r>
          <a:endParaRPr lang="es-E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E95F2D-59E0-47DB-85E2-0BB9A6930E35}" type="parTrans" cxnId="{CBE88B3B-76B8-4B95-888B-D0544AFB105F}">
      <dgm:prSet/>
      <dgm:spPr/>
      <dgm:t>
        <a:bodyPr/>
        <a:lstStyle/>
        <a:p>
          <a:endParaRPr lang="es-ES" sz="2400"/>
        </a:p>
      </dgm:t>
    </dgm:pt>
    <dgm:pt modelId="{93316151-E611-4C7E-937D-982B6E85B380}" type="sibTrans" cxnId="{CBE88B3B-76B8-4B95-888B-D0544AFB105F}">
      <dgm:prSet/>
      <dgm:spPr/>
      <dgm:t>
        <a:bodyPr/>
        <a:lstStyle/>
        <a:p>
          <a:endParaRPr lang="es-ES" sz="2400"/>
        </a:p>
      </dgm:t>
    </dgm:pt>
    <dgm:pt modelId="{6E4EE11E-C7B1-49DD-A3E1-660C5BA115E8}">
      <dgm:prSet phldrT="[Texto]" custT="1"/>
      <dgm:spPr/>
      <dgm:t>
        <a:bodyPr/>
        <a:lstStyle/>
        <a:p>
          <a:r>
            <a:rPr lang="es-ES" sz="1400" dirty="0" smtClean="0"/>
            <a:t>Aceptado en CEC año 2011</a:t>
          </a:r>
          <a:endParaRPr lang="es-ES" sz="1400" dirty="0"/>
        </a:p>
      </dgm:t>
    </dgm:pt>
    <dgm:pt modelId="{288DABA3-9612-47BC-9D99-2F1AAEB3EC32}" type="parTrans" cxnId="{AEC87858-10E3-4839-B569-3D60829D29A0}">
      <dgm:prSet/>
      <dgm:spPr/>
      <dgm:t>
        <a:bodyPr/>
        <a:lstStyle/>
        <a:p>
          <a:endParaRPr lang="es-ES" sz="2400"/>
        </a:p>
      </dgm:t>
    </dgm:pt>
    <dgm:pt modelId="{3CD24F61-D053-457C-8B21-865FD0879FA6}" type="sibTrans" cxnId="{AEC87858-10E3-4839-B569-3D60829D29A0}">
      <dgm:prSet/>
      <dgm:spPr/>
      <dgm:t>
        <a:bodyPr/>
        <a:lstStyle/>
        <a:p>
          <a:endParaRPr lang="es-ES" sz="2400"/>
        </a:p>
      </dgm:t>
    </dgm:pt>
    <dgm:pt modelId="{3BA83A68-BAF6-4F4C-8B41-B7588E10323A}">
      <dgm:prSet phldrT="[Texto]" custT="1"/>
      <dgm:spPr/>
      <dgm:t>
        <a:bodyPr/>
        <a:lstStyle/>
        <a:p>
          <a:r>
            <a:rPr lang="es-ES" sz="1400" dirty="0" smtClean="0"/>
            <a:t>Aceptado en IWAN año 2011</a:t>
          </a:r>
          <a:endParaRPr lang="es-ES" sz="1400" dirty="0"/>
        </a:p>
      </dgm:t>
    </dgm:pt>
    <dgm:pt modelId="{BFAB32CB-ECDE-4ECB-B587-03239B6AF641}" type="parTrans" cxnId="{26593FBA-3263-415C-A2E0-AF8A444518CE}">
      <dgm:prSet/>
      <dgm:spPr/>
      <dgm:t>
        <a:bodyPr/>
        <a:lstStyle/>
        <a:p>
          <a:endParaRPr lang="es-ES" sz="2400"/>
        </a:p>
      </dgm:t>
    </dgm:pt>
    <dgm:pt modelId="{9A9234F4-4881-47EE-B22F-23E12650DD03}" type="sibTrans" cxnId="{26593FBA-3263-415C-A2E0-AF8A444518CE}">
      <dgm:prSet/>
      <dgm:spPr/>
      <dgm:t>
        <a:bodyPr/>
        <a:lstStyle/>
        <a:p>
          <a:endParaRPr lang="es-ES" sz="2400"/>
        </a:p>
      </dgm:t>
    </dgm:pt>
    <dgm:pt modelId="{7164975A-0543-43D0-9BB0-6055F77C5181}">
      <dgm:prSet phldrT="[Texto]" custT="1"/>
      <dgm:spPr/>
      <dgm:t>
        <a:bodyPr/>
        <a:lstStyle/>
        <a:p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Dealing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Noisy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Fitness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in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Desing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of a RTS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Game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Bot</a:t>
          </a:r>
          <a:endParaRPr lang="es-E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B5C3DD-739C-423E-BAA7-FA8636850D15}" type="parTrans" cxnId="{8A93DABB-864A-4A66-A89D-952F7321E958}">
      <dgm:prSet/>
      <dgm:spPr/>
      <dgm:t>
        <a:bodyPr/>
        <a:lstStyle/>
        <a:p>
          <a:endParaRPr lang="es-ES" sz="2400"/>
        </a:p>
      </dgm:t>
    </dgm:pt>
    <dgm:pt modelId="{C6F2F139-01FC-4754-B8E8-B92358D45AEA}" type="sibTrans" cxnId="{8A93DABB-864A-4A66-A89D-952F7321E958}">
      <dgm:prSet/>
      <dgm:spPr/>
      <dgm:t>
        <a:bodyPr/>
        <a:lstStyle/>
        <a:p>
          <a:endParaRPr lang="es-ES" sz="2400"/>
        </a:p>
      </dgm:t>
    </dgm:pt>
    <dgm:pt modelId="{F0DDF4CC-42B8-4762-B687-67EE676AAB0F}">
      <dgm:prSet phldrT="[Texto]" custT="1"/>
      <dgm:spPr/>
      <dgm:t>
        <a:bodyPr/>
        <a:lstStyle/>
        <a:p>
          <a:r>
            <a:rPr lang="es-ES" sz="1400" dirty="0" smtClean="0"/>
            <a:t>Aceptado en MAEB año 2012</a:t>
          </a:r>
          <a:endParaRPr lang="es-ES" sz="1400" dirty="0"/>
        </a:p>
      </dgm:t>
    </dgm:pt>
    <dgm:pt modelId="{47EF8945-F1D2-4FA5-B97A-8526ABBE4FD8}" type="parTrans" cxnId="{0675E3CE-9835-4EF5-A9C2-D9404C1B1253}">
      <dgm:prSet/>
      <dgm:spPr/>
      <dgm:t>
        <a:bodyPr/>
        <a:lstStyle/>
        <a:p>
          <a:endParaRPr lang="es-ES" sz="2400"/>
        </a:p>
      </dgm:t>
    </dgm:pt>
    <dgm:pt modelId="{867BA60F-14B0-4666-9069-A5894B4E6496}" type="sibTrans" cxnId="{0675E3CE-9835-4EF5-A9C2-D9404C1B1253}">
      <dgm:prSet/>
      <dgm:spPr/>
      <dgm:t>
        <a:bodyPr/>
        <a:lstStyle/>
        <a:p>
          <a:endParaRPr lang="es-ES" sz="2400"/>
        </a:p>
      </dgm:t>
    </dgm:pt>
    <dgm:pt modelId="{812998D8-FDBD-4F9F-A66D-2CBC3085EB7F}">
      <dgm:prSet phldrT="[Texto]" custT="1"/>
      <dgm:spPr/>
      <dgm:t>
        <a:bodyPr/>
        <a:lstStyle/>
        <a:p>
          <a:r>
            <a:rPr lang="es-ES" sz="1400" dirty="0" smtClean="0"/>
            <a:t>Aceptado en EVO* año 2012 y nominado a </a:t>
          </a:r>
          <a:r>
            <a:rPr lang="es-ES" sz="1400" b="1" dirty="0" err="1" smtClean="0"/>
            <a:t>Best</a:t>
          </a:r>
          <a:r>
            <a:rPr lang="es-ES" sz="1400" b="1" dirty="0" smtClean="0"/>
            <a:t> </a:t>
          </a:r>
          <a:r>
            <a:rPr lang="es-ES" sz="1400" b="1" dirty="0" err="1" smtClean="0"/>
            <a:t>Paper</a:t>
          </a:r>
          <a:r>
            <a:rPr lang="es-ES" sz="1400" dirty="0" smtClean="0"/>
            <a:t> en </a:t>
          </a:r>
          <a:r>
            <a:rPr lang="es-ES" sz="1400" dirty="0" err="1" smtClean="0"/>
            <a:t>EvoGames</a:t>
          </a:r>
          <a:endParaRPr lang="es-ES" sz="1400" dirty="0"/>
        </a:p>
      </dgm:t>
    </dgm:pt>
    <dgm:pt modelId="{A0FFA210-C9F2-433F-B12E-5D471B44A3EE}" type="parTrans" cxnId="{45161096-DE57-427E-8281-42CE57D90208}">
      <dgm:prSet/>
      <dgm:spPr/>
      <dgm:t>
        <a:bodyPr/>
        <a:lstStyle/>
        <a:p>
          <a:endParaRPr lang="es-ES" sz="2400"/>
        </a:p>
      </dgm:t>
    </dgm:pt>
    <dgm:pt modelId="{3471EBEB-1649-423F-8D33-B47F531E7F84}" type="sibTrans" cxnId="{45161096-DE57-427E-8281-42CE57D90208}">
      <dgm:prSet/>
      <dgm:spPr/>
      <dgm:t>
        <a:bodyPr/>
        <a:lstStyle/>
        <a:p>
          <a:endParaRPr lang="es-ES" sz="2400"/>
        </a:p>
      </dgm:t>
    </dgm:pt>
    <dgm:pt modelId="{606CCDEA-551A-427A-8A77-8C7F97A74C92}">
      <dgm:prSet phldrT="[Texto]" custT="1"/>
      <dgm:spPr/>
      <dgm:t>
        <a:bodyPr/>
        <a:lstStyle/>
        <a:p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Adaptative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bots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real-time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strategy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games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via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map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characterization</a:t>
          </a:r>
          <a:endParaRPr lang="es-E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A8E5EF-E294-436F-B902-A1F20EE8CCCB}" type="parTrans" cxnId="{05A55BA4-3746-46C1-BBFB-528FE7565309}">
      <dgm:prSet/>
      <dgm:spPr/>
      <dgm:t>
        <a:bodyPr/>
        <a:lstStyle/>
        <a:p>
          <a:endParaRPr lang="es-ES" sz="2400"/>
        </a:p>
      </dgm:t>
    </dgm:pt>
    <dgm:pt modelId="{A56E4A93-93B4-4EA3-B9D9-ACE6D455DEBD}" type="sibTrans" cxnId="{05A55BA4-3746-46C1-BBFB-528FE7565309}">
      <dgm:prSet/>
      <dgm:spPr/>
      <dgm:t>
        <a:bodyPr/>
        <a:lstStyle/>
        <a:p>
          <a:endParaRPr lang="es-ES" sz="2400"/>
        </a:p>
      </dgm:t>
    </dgm:pt>
    <dgm:pt modelId="{4B7BB31E-C6A4-4176-AE4A-8E493AAD9B6D}">
      <dgm:prSet phldrT="[Texto]" custT="1"/>
      <dgm:spPr/>
      <dgm:t>
        <a:bodyPr/>
        <a:lstStyle/>
        <a:p>
          <a:r>
            <a:rPr lang="es-ES" sz="1400" dirty="0" smtClean="0"/>
            <a:t>¿Aceptado? en CIG año 2012</a:t>
          </a:r>
          <a:endParaRPr lang="es-ES" sz="1400" dirty="0"/>
        </a:p>
      </dgm:t>
    </dgm:pt>
    <dgm:pt modelId="{41BD1A41-76AA-4E4A-BDD1-FA29BD471A43}" type="parTrans" cxnId="{45450B7F-98C1-4D80-9086-13646E3C4CF4}">
      <dgm:prSet/>
      <dgm:spPr/>
      <dgm:t>
        <a:bodyPr/>
        <a:lstStyle/>
        <a:p>
          <a:endParaRPr lang="es-ES" sz="2400"/>
        </a:p>
      </dgm:t>
    </dgm:pt>
    <dgm:pt modelId="{DCA49AB9-D33D-416F-9013-FAC05897F834}" type="sibTrans" cxnId="{45450B7F-98C1-4D80-9086-13646E3C4CF4}">
      <dgm:prSet/>
      <dgm:spPr/>
      <dgm:t>
        <a:bodyPr/>
        <a:lstStyle/>
        <a:p>
          <a:endParaRPr lang="es-ES" sz="2400"/>
        </a:p>
      </dgm:t>
    </dgm:pt>
    <dgm:pt modelId="{CCE843A1-A79A-4F3F-8483-F5DBB6413B04}">
      <dgm:prSet phldrT="[Texto]" custT="1"/>
      <dgm:spPr/>
      <dgm:t>
        <a:bodyPr/>
        <a:lstStyle/>
        <a:p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Effect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of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noisy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fitness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in RTS Player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Behaviour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Optimisation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Evolutionary</a:t>
          </a:r>
          <a:r>
            <a: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Algorithms</a:t>
          </a:r>
          <a:endParaRPr lang="es-E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4331C1-E158-4CFB-ACA9-FDC325922BCB}" type="parTrans" cxnId="{5757C257-25FC-4017-A277-1B0F1E3BEF81}">
      <dgm:prSet/>
      <dgm:spPr/>
      <dgm:t>
        <a:bodyPr/>
        <a:lstStyle/>
        <a:p>
          <a:endParaRPr lang="es-ES" sz="2400"/>
        </a:p>
      </dgm:t>
    </dgm:pt>
    <dgm:pt modelId="{32EF709A-7D0D-49BC-904F-860425D1D406}" type="sibTrans" cxnId="{5757C257-25FC-4017-A277-1B0F1E3BEF81}">
      <dgm:prSet/>
      <dgm:spPr/>
      <dgm:t>
        <a:bodyPr/>
        <a:lstStyle/>
        <a:p>
          <a:endParaRPr lang="es-ES" sz="2400"/>
        </a:p>
      </dgm:t>
    </dgm:pt>
    <dgm:pt modelId="{00DE6CB0-7B45-4909-AB15-E7707152D61E}">
      <dgm:prSet phldrT="[Texto]" custT="1"/>
      <dgm:spPr/>
      <dgm:t>
        <a:bodyPr/>
        <a:lstStyle/>
        <a:p>
          <a:r>
            <a:rPr lang="es-ES" sz="1400" dirty="0" smtClean="0"/>
            <a:t>Trabajando para aceptación </a:t>
          </a:r>
          <a:r>
            <a:rPr lang="es-ES" sz="1400" b="1" dirty="0" smtClean="0"/>
            <a:t>revista</a:t>
          </a:r>
          <a:r>
            <a:rPr lang="es-ES" sz="1400" dirty="0" smtClean="0"/>
            <a:t> JCST año 2012 (0.656 índice de impacto)</a:t>
          </a:r>
          <a:endParaRPr lang="es-ES" sz="1400" dirty="0"/>
        </a:p>
      </dgm:t>
    </dgm:pt>
    <dgm:pt modelId="{E9886114-3785-41E1-BA47-2ACFE3C3C7FB}" type="parTrans" cxnId="{13B057FD-E88B-4FF4-8FC4-7779C386E02A}">
      <dgm:prSet/>
      <dgm:spPr/>
      <dgm:t>
        <a:bodyPr/>
        <a:lstStyle/>
        <a:p>
          <a:endParaRPr lang="es-ES" sz="2400"/>
        </a:p>
      </dgm:t>
    </dgm:pt>
    <dgm:pt modelId="{29D29BB8-E12F-4D3E-B50F-E9233039D663}" type="sibTrans" cxnId="{13B057FD-E88B-4FF4-8FC4-7779C386E02A}">
      <dgm:prSet/>
      <dgm:spPr/>
      <dgm:t>
        <a:bodyPr/>
        <a:lstStyle/>
        <a:p>
          <a:endParaRPr lang="es-ES" sz="2400"/>
        </a:p>
      </dgm:t>
    </dgm:pt>
    <dgm:pt modelId="{7FE2D79C-7EDE-4EF8-B51B-F3BEECE425DB}" type="pres">
      <dgm:prSet presAssocID="{824CD164-4C27-43A5-BE13-123D6DC9E327}" presName="linear" presStyleCnt="0">
        <dgm:presLayoutVars>
          <dgm:dir/>
          <dgm:animLvl val="lvl"/>
          <dgm:resizeHandles val="exact"/>
        </dgm:presLayoutVars>
      </dgm:prSet>
      <dgm:spPr/>
    </dgm:pt>
    <dgm:pt modelId="{216AE8F2-1A5B-4F92-8CE4-7DDA3FF76B7E}" type="pres">
      <dgm:prSet presAssocID="{CB92D137-1343-4139-975C-F87994F75254}" presName="parentLin" presStyleCnt="0"/>
      <dgm:spPr/>
    </dgm:pt>
    <dgm:pt modelId="{9D69E4A0-4C15-436B-8372-6252EA93E0B4}" type="pres">
      <dgm:prSet presAssocID="{CB92D137-1343-4139-975C-F87994F75254}" presName="parentLeftMargin" presStyleLbl="node1" presStyleIdx="0" presStyleCnt="6"/>
      <dgm:spPr/>
    </dgm:pt>
    <dgm:pt modelId="{F722C347-AA40-4093-BF16-784F98CE1EA3}" type="pres">
      <dgm:prSet presAssocID="{CB92D137-1343-4139-975C-F87994F75254}" presName="parentText" presStyleLbl="node1" presStyleIdx="0" presStyleCnt="6" custScaleX="138570" custScaleY="103114">
        <dgm:presLayoutVars>
          <dgm:chMax val="0"/>
          <dgm:bulletEnabled val="1"/>
        </dgm:presLayoutVars>
      </dgm:prSet>
      <dgm:spPr/>
    </dgm:pt>
    <dgm:pt modelId="{697E56EB-93F0-423A-B473-7025F78D6C0D}" type="pres">
      <dgm:prSet presAssocID="{CB92D137-1343-4139-975C-F87994F75254}" presName="negativeSpace" presStyleCnt="0"/>
      <dgm:spPr/>
    </dgm:pt>
    <dgm:pt modelId="{EA8AE709-DAB1-41BE-B3EA-4EF03276F1DE}" type="pres">
      <dgm:prSet presAssocID="{CB92D137-1343-4139-975C-F87994F75254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14EB9C-5663-4523-9E75-096C46775BA2}" type="pres">
      <dgm:prSet presAssocID="{38078BC4-54BB-4E0E-8234-A9A05A324A5E}" presName="spaceBetweenRectangles" presStyleCnt="0"/>
      <dgm:spPr/>
    </dgm:pt>
    <dgm:pt modelId="{B7216AF7-2D76-4985-8767-77A107CFFAB7}" type="pres">
      <dgm:prSet presAssocID="{61AA04A8-8A97-4751-8669-D80B1C4513E2}" presName="parentLin" presStyleCnt="0"/>
      <dgm:spPr/>
    </dgm:pt>
    <dgm:pt modelId="{11B804FD-85B4-437D-B372-3AF972C65864}" type="pres">
      <dgm:prSet presAssocID="{61AA04A8-8A97-4751-8669-D80B1C4513E2}" presName="parentLeftMargin" presStyleLbl="node1" presStyleIdx="0" presStyleCnt="6"/>
      <dgm:spPr/>
    </dgm:pt>
    <dgm:pt modelId="{264F96D3-D1B3-4B30-9431-D77A647F1F31}" type="pres">
      <dgm:prSet presAssocID="{61AA04A8-8A97-4751-8669-D80B1C4513E2}" presName="parentText" presStyleLbl="node1" presStyleIdx="1" presStyleCnt="6" custScaleX="138570" custScaleY="10311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1507682-CEA2-4271-B826-FA8A5846B3D5}" type="pres">
      <dgm:prSet presAssocID="{61AA04A8-8A97-4751-8669-D80B1C4513E2}" presName="negativeSpace" presStyleCnt="0"/>
      <dgm:spPr/>
    </dgm:pt>
    <dgm:pt modelId="{4BC0BAC4-4879-4B21-831A-E3F4B20A61B7}" type="pres">
      <dgm:prSet presAssocID="{61AA04A8-8A97-4751-8669-D80B1C4513E2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9BBAA8C-8B80-4545-BBB1-0DD7A8F2A0C5}" type="pres">
      <dgm:prSet presAssocID="{C3C346D2-B033-4D6C-AA20-E05528C236A7}" presName="spaceBetweenRectangles" presStyleCnt="0"/>
      <dgm:spPr/>
    </dgm:pt>
    <dgm:pt modelId="{127B2E28-1476-46D1-915C-E94D54964109}" type="pres">
      <dgm:prSet presAssocID="{D2938C40-A512-4A5A-AC5D-E7841B09B385}" presName="parentLin" presStyleCnt="0"/>
      <dgm:spPr/>
    </dgm:pt>
    <dgm:pt modelId="{59C0668A-64D3-40FD-ABCE-C5C83FCE18B3}" type="pres">
      <dgm:prSet presAssocID="{D2938C40-A512-4A5A-AC5D-E7841B09B385}" presName="parentLeftMargin" presStyleLbl="node1" presStyleIdx="1" presStyleCnt="6"/>
      <dgm:spPr/>
    </dgm:pt>
    <dgm:pt modelId="{A774047F-57FF-4442-9095-576E90DA59F5}" type="pres">
      <dgm:prSet presAssocID="{D2938C40-A512-4A5A-AC5D-E7841B09B385}" presName="parentText" presStyleLbl="node1" presStyleIdx="2" presStyleCnt="6" custScaleX="138570" custScaleY="10311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10F4DA5-C049-44EB-AD60-7A140F44B388}" type="pres">
      <dgm:prSet presAssocID="{D2938C40-A512-4A5A-AC5D-E7841B09B385}" presName="negativeSpace" presStyleCnt="0"/>
      <dgm:spPr/>
    </dgm:pt>
    <dgm:pt modelId="{BCF41943-39CB-4C8F-9F36-B16488B21F25}" type="pres">
      <dgm:prSet presAssocID="{D2938C40-A512-4A5A-AC5D-E7841B09B385}" presName="childText" presStyleLbl="conFgAcc1" presStyleIdx="2" presStyleCnt="6">
        <dgm:presLayoutVars>
          <dgm:bulletEnabled val="1"/>
        </dgm:presLayoutVars>
      </dgm:prSet>
      <dgm:spPr/>
    </dgm:pt>
    <dgm:pt modelId="{ED4258DC-E3F0-4814-9F9D-3241055C5005}" type="pres">
      <dgm:prSet presAssocID="{93316151-E611-4C7E-937D-982B6E85B380}" presName="spaceBetweenRectangles" presStyleCnt="0"/>
      <dgm:spPr/>
    </dgm:pt>
    <dgm:pt modelId="{38CF50BC-5722-4AAD-A115-D50BC3CAEC55}" type="pres">
      <dgm:prSet presAssocID="{7164975A-0543-43D0-9BB0-6055F77C5181}" presName="parentLin" presStyleCnt="0"/>
      <dgm:spPr/>
    </dgm:pt>
    <dgm:pt modelId="{27F19D28-3626-4091-B755-314CFAA867C0}" type="pres">
      <dgm:prSet presAssocID="{7164975A-0543-43D0-9BB0-6055F77C5181}" presName="parentLeftMargin" presStyleLbl="node1" presStyleIdx="2" presStyleCnt="6"/>
      <dgm:spPr/>
    </dgm:pt>
    <dgm:pt modelId="{8C1EC753-F094-432A-873F-BD7C307FE318}" type="pres">
      <dgm:prSet presAssocID="{7164975A-0543-43D0-9BB0-6055F77C5181}" presName="parentText" presStyleLbl="node1" presStyleIdx="3" presStyleCnt="6" custScaleX="141669" custScaleY="106640">
        <dgm:presLayoutVars>
          <dgm:chMax val="0"/>
          <dgm:bulletEnabled val="1"/>
        </dgm:presLayoutVars>
      </dgm:prSet>
      <dgm:spPr/>
    </dgm:pt>
    <dgm:pt modelId="{75CA143B-8AED-49EF-A871-81527D2803CE}" type="pres">
      <dgm:prSet presAssocID="{7164975A-0543-43D0-9BB0-6055F77C5181}" presName="negativeSpace" presStyleCnt="0"/>
      <dgm:spPr/>
    </dgm:pt>
    <dgm:pt modelId="{5DE19676-3164-4A6C-B44A-026AEFD2F8B6}" type="pres">
      <dgm:prSet presAssocID="{7164975A-0543-43D0-9BB0-6055F77C5181}" presName="childText" presStyleLbl="conFgAcc1" presStyleIdx="3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ACC33C2-A799-4D74-96FD-CF27A3E07389}" type="pres">
      <dgm:prSet presAssocID="{C6F2F139-01FC-4754-B8E8-B92358D45AEA}" presName="spaceBetweenRectangles" presStyleCnt="0"/>
      <dgm:spPr/>
    </dgm:pt>
    <dgm:pt modelId="{97745914-98D6-41F2-8A5C-4D01A0790536}" type="pres">
      <dgm:prSet presAssocID="{606CCDEA-551A-427A-8A77-8C7F97A74C92}" presName="parentLin" presStyleCnt="0"/>
      <dgm:spPr/>
    </dgm:pt>
    <dgm:pt modelId="{F1EE855D-B233-4987-A104-60962A3D0368}" type="pres">
      <dgm:prSet presAssocID="{606CCDEA-551A-427A-8A77-8C7F97A74C92}" presName="parentLeftMargin" presStyleLbl="node1" presStyleIdx="3" presStyleCnt="6"/>
      <dgm:spPr/>
    </dgm:pt>
    <dgm:pt modelId="{ECDE0D89-EC97-4D9C-A650-7B6F07BA0352}" type="pres">
      <dgm:prSet presAssocID="{606CCDEA-551A-427A-8A77-8C7F97A74C92}" presName="parentText" presStyleLbl="node1" presStyleIdx="4" presStyleCnt="6" custScaleX="141669" custScaleY="10664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61A6134-AF5C-4492-AF9C-85BB2D56BB19}" type="pres">
      <dgm:prSet presAssocID="{606CCDEA-551A-427A-8A77-8C7F97A74C92}" presName="negativeSpace" presStyleCnt="0"/>
      <dgm:spPr/>
    </dgm:pt>
    <dgm:pt modelId="{6DA34BB9-C869-41D0-8100-98D1F5A043B3}" type="pres">
      <dgm:prSet presAssocID="{606CCDEA-551A-427A-8A77-8C7F97A74C92}" presName="childText" presStyleLbl="conFgAcc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05A0382-69A9-4C0D-9423-AC588638CE4F}" type="pres">
      <dgm:prSet presAssocID="{A56E4A93-93B4-4EA3-B9D9-ACE6D455DEBD}" presName="spaceBetweenRectangles" presStyleCnt="0"/>
      <dgm:spPr/>
    </dgm:pt>
    <dgm:pt modelId="{ED6304C0-3D08-4464-A68A-2E1010BB01FC}" type="pres">
      <dgm:prSet presAssocID="{CCE843A1-A79A-4F3F-8483-F5DBB6413B04}" presName="parentLin" presStyleCnt="0"/>
      <dgm:spPr/>
    </dgm:pt>
    <dgm:pt modelId="{330D047D-C7FF-47A6-A4A0-1F36EBDCF78A}" type="pres">
      <dgm:prSet presAssocID="{CCE843A1-A79A-4F3F-8483-F5DBB6413B04}" presName="parentLeftMargin" presStyleLbl="node1" presStyleIdx="4" presStyleCnt="6"/>
      <dgm:spPr/>
    </dgm:pt>
    <dgm:pt modelId="{F6C0CF73-D794-4A18-B674-754EC416EA10}" type="pres">
      <dgm:prSet presAssocID="{CCE843A1-A79A-4F3F-8483-F5DBB6413B04}" presName="parentText" presStyleLbl="node1" presStyleIdx="5" presStyleCnt="6" custScaleX="141669" custScaleY="10664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7493229-552F-4BF6-9E04-1A29050D89F0}" type="pres">
      <dgm:prSet presAssocID="{CCE843A1-A79A-4F3F-8483-F5DBB6413B04}" presName="negativeSpace" presStyleCnt="0"/>
      <dgm:spPr/>
    </dgm:pt>
    <dgm:pt modelId="{16EF4697-2597-4353-8342-B0C63CD6F3C9}" type="pres">
      <dgm:prSet presAssocID="{CCE843A1-A79A-4F3F-8483-F5DBB6413B04}" presName="childText" presStyleLbl="conFgAcc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EC87858-10E3-4839-B569-3D60829D29A0}" srcId="{CB92D137-1343-4139-975C-F87994F75254}" destId="{6E4EE11E-C7B1-49DD-A3E1-660C5BA115E8}" srcOrd="0" destOrd="0" parTransId="{288DABA3-9612-47BC-9D99-2F1AAEB3EC32}" sibTransId="{3CD24F61-D053-457C-8B21-865FD0879FA6}"/>
    <dgm:cxn modelId="{8FB6971D-D801-4E48-8F85-032E66FCEE69}" type="presOf" srcId="{3BA83A68-BAF6-4F4C-8B41-B7588E10323A}" destId="{4BC0BAC4-4879-4B21-831A-E3F4B20A61B7}" srcOrd="0" destOrd="0" presId="urn:microsoft.com/office/officeart/2005/8/layout/list1"/>
    <dgm:cxn modelId="{E19DBCBE-8364-4A32-A0F6-337A9E04805E}" type="presOf" srcId="{D2938C40-A512-4A5A-AC5D-E7841B09B385}" destId="{A774047F-57FF-4442-9095-576E90DA59F5}" srcOrd="1" destOrd="0" presId="urn:microsoft.com/office/officeart/2005/8/layout/list1"/>
    <dgm:cxn modelId="{2E0B0093-9678-41CF-AE94-E762079E4394}" type="presOf" srcId="{CCE843A1-A79A-4F3F-8483-F5DBB6413B04}" destId="{F6C0CF73-D794-4A18-B674-754EC416EA10}" srcOrd="1" destOrd="0" presId="urn:microsoft.com/office/officeart/2005/8/layout/list1"/>
    <dgm:cxn modelId="{C480496F-B89B-43DC-A424-3AED342DF661}" type="presOf" srcId="{7164975A-0543-43D0-9BB0-6055F77C5181}" destId="{8C1EC753-F094-432A-873F-BD7C307FE318}" srcOrd="1" destOrd="0" presId="urn:microsoft.com/office/officeart/2005/8/layout/list1"/>
    <dgm:cxn modelId="{13B057FD-E88B-4FF4-8FC4-7779C386E02A}" srcId="{CCE843A1-A79A-4F3F-8483-F5DBB6413B04}" destId="{00DE6CB0-7B45-4909-AB15-E7707152D61E}" srcOrd="0" destOrd="0" parTransId="{E9886114-3785-41E1-BA47-2ACFE3C3C7FB}" sibTransId="{29D29BB8-E12F-4D3E-B50F-E9233039D663}"/>
    <dgm:cxn modelId="{8A93DABB-864A-4A66-A89D-952F7321E958}" srcId="{824CD164-4C27-43A5-BE13-123D6DC9E327}" destId="{7164975A-0543-43D0-9BB0-6055F77C5181}" srcOrd="3" destOrd="0" parTransId="{23B5C3DD-739C-423E-BAA7-FA8636850D15}" sibTransId="{C6F2F139-01FC-4754-B8E8-B92358D45AEA}"/>
    <dgm:cxn modelId="{9F8365C9-D00A-46D5-8EB7-EFB57D954B09}" type="presOf" srcId="{606CCDEA-551A-427A-8A77-8C7F97A74C92}" destId="{ECDE0D89-EC97-4D9C-A650-7B6F07BA0352}" srcOrd="1" destOrd="0" presId="urn:microsoft.com/office/officeart/2005/8/layout/list1"/>
    <dgm:cxn modelId="{569399CE-D454-4248-97B0-4AD8663F6CB0}" type="presOf" srcId="{824CD164-4C27-43A5-BE13-123D6DC9E327}" destId="{7FE2D79C-7EDE-4EF8-B51B-F3BEECE425DB}" srcOrd="0" destOrd="0" presId="urn:microsoft.com/office/officeart/2005/8/layout/list1"/>
    <dgm:cxn modelId="{05A55BA4-3746-46C1-BBFB-528FE7565309}" srcId="{824CD164-4C27-43A5-BE13-123D6DC9E327}" destId="{606CCDEA-551A-427A-8A77-8C7F97A74C92}" srcOrd="4" destOrd="0" parTransId="{0AA8E5EF-E294-436F-B902-A1F20EE8CCCB}" sibTransId="{A56E4A93-93B4-4EA3-B9D9-ACE6D455DEBD}"/>
    <dgm:cxn modelId="{413128F5-75D6-4C36-9284-7DFB04931F12}" type="presOf" srcId="{F0DDF4CC-42B8-4762-B687-67EE676AAB0F}" destId="{BCF41943-39CB-4C8F-9F36-B16488B21F25}" srcOrd="0" destOrd="0" presId="urn:microsoft.com/office/officeart/2005/8/layout/list1"/>
    <dgm:cxn modelId="{D35C1194-D842-4DD4-A415-FA143E175E93}" srcId="{824CD164-4C27-43A5-BE13-123D6DC9E327}" destId="{CB92D137-1343-4139-975C-F87994F75254}" srcOrd="0" destOrd="0" parTransId="{07430588-6A51-4A0A-BBCB-523C27EA865A}" sibTransId="{38078BC4-54BB-4E0E-8234-A9A05A324A5E}"/>
    <dgm:cxn modelId="{CE30DD17-647C-45FC-A11F-6D739D91ACAE}" type="presOf" srcId="{812998D8-FDBD-4F9F-A66D-2CBC3085EB7F}" destId="{5DE19676-3164-4A6C-B44A-026AEFD2F8B6}" srcOrd="0" destOrd="0" presId="urn:microsoft.com/office/officeart/2005/8/layout/list1"/>
    <dgm:cxn modelId="{BB99ACEC-4AB5-4AC0-9F83-28D0930F3BA8}" type="presOf" srcId="{4B7BB31E-C6A4-4176-AE4A-8E493AAD9B6D}" destId="{6DA34BB9-C869-41D0-8100-98D1F5A043B3}" srcOrd="0" destOrd="0" presId="urn:microsoft.com/office/officeart/2005/8/layout/list1"/>
    <dgm:cxn modelId="{680C311D-0EF6-4A8C-8CCE-82980B614C85}" type="presOf" srcId="{6E4EE11E-C7B1-49DD-A3E1-660C5BA115E8}" destId="{EA8AE709-DAB1-41BE-B3EA-4EF03276F1DE}" srcOrd="0" destOrd="0" presId="urn:microsoft.com/office/officeart/2005/8/layout/list1"/>
    <dgm:cxn modelId="{CBE88B3B-76B8-4B95-888B-D0544AFB105F}" srcId="{824CD164-4C27-43A5-BE13-123D6DC9E327}" destId="{D2938C40-A512-4A5A-AC5D-E7841B09B385}" srcOrd="2" destOrd="0" parTransId="{D4E95F2D-59E0-47DB-85E2-0BB9A6930E35}" sibTransId="{93316151-E611-4C7E-937D-982B6E85B380}"/>
    <dgm:cxn modelId="{9DB277D9-4F85-4116-B958-744AF3612C3E}" srcId="{824CD164-4C27-43A5-BE13-123D6DC9E327}" destId="{61AA04A8-8A97-4751-8669-D80B1C4513E2}" srcOrd="1" destOrd="0" parTransId="{F9B5BA3A-5214-4EC3-9664-70F0756AB374}" sibTransId="{C3C346D2-B033-4D6C-AA20-E05528C236A7}"/>
    <dgm:cxn modelId="{26593FBA-3263-415C-A2E0-AF8A444518CE}" srcId="{61AA04A8-8A97-4751-8669-D80B1C4513E2}" destId="{3BA83A68-BAF6-4F4C-8B41-B7588E10323A}" srcOrd="0" destOrd="0" parTransId="{BFAB32CB-ECDE-4ECB-B587-03239B6AF641}" sibTransId="{9A9234F4-4881-47EE-B22F-23E12650DD03}"/>
    <dgm:cxn modelId="{A190D27B-51EC-43B5-8409-7F67816018DE}" type="presOf" srcId="{CB92D137-1343-4139-975C-F87994F75254}" destId="{9D69E4A0-4C15-436B-8372-6252EA93E0B4}" srcOrd="0" destOrd="0" presId="urn:microsoft.com/office/officeart/2005/8/layout/list1"/>
    <dgm:cxn modelId="{0675E3CE-9835-4EF5-A9C2-D9404C1B1253}" srcId="{D2938C40-A512-4A5A-AC5D-E7841B09B385}" destId="{F0DDF4CC-42B8-4762-B687-67EE676AAB0F}" srcOrd="0" destOrd="0" parTransId="{47EF8945-F1D2-4FA5-B97A-8526ABBE4FD8}" sibTransId="{867BA60F-14B0-4666-9069-A5894B4E6496}"/>
    <dgm:cxn modelId="{7E9F5679-F839-48ED-AA8E-B30570EE594E}" type="presOf" srcId="{61AA04A8-8A97-4751-8669-D80B1C4513E2}" destId="{11B804FD-85B4-437D-B372-3AF972C65864}" srcOrd="0" destOrd="0" presId="urn:microsoft.com/office/officeart/2005/8/layout/list1"/>
    <dgm:cxn modelId="{4E2B9707-FC4D-42CF-BCDA-78FB2E9B9ED0}" type="presOf" srcId="{7164975A-0543-43D0-9BB0-6055F77C5181}" destId="{27F19D28-3626-4091-B755-314CFAA867C0}" srcOrd="0" destOrd="0" presId="urn:microsoft.com/office/officeart/2005/8/layout/list1"/>
    <dgm:cxn modelId="{45450B7F-98C1-4D80-9086-13646E3C4CF4}" srcId="{606CCDEA-551A-427A-8A77-8C7F97A74C92}" destId="{4B7BB31E-C6A4-4176-AE4A-8E493AAD9B6D}" srcOrd="0" destOrd="0" parTransId="{41BD1A41-76AA-4E4A-BDD1-FA29BD471A43}" sibTransId="{DCA49AB9-D33D-416F-9013-FAC05897F834}"/>
    <dgm:cxn modelId="{E1E3EBB0-7C5D-4001-9850-F1E3559B5A4F}" type="presOf" srcId="{61AA04A8-8A97-4751-8669-D80B1C4513E2}" destId="{264F96D3-D1B3-4B30-9431-D77A647F1F31}" srcOrd="1" destOrd="0" presId="urn:microsoft.com/office/officeart/2005/8/layout/list1"/>
    <dgm:cxn modelId="{52AE8D45-506D-41B1-9E18-3627BB214D6A}" type="presOf" srcId="{D2938C40-A512-4A5A-AC5D-E7841B09B385}" destId="{59C0668A-64D3-40FD-ABCE-C5C83FCE18B3}" srcOrd="0" destOrd="0" presId="urn:microsoft.com/office/officeart/2005/8/layout/list1"/>
    <dgm:cxn modelId="{D4386CBB-6CDC-4584-A224-01CD909D1178}" type="presOf" srcId="{606CCDEA-551A-427A-8A77-8C7F97A74C92}" destId="{F1EE855D-B233-4987-A104-60962A3D0368}" srcOrd="0" destOrd="0" presId="urn:microsoft.com/office/officeart/2005/8/layout/list1"/>
    <dgm:cxn modelId="{86E526A9-51D3-4AAA-8735-990CEAA82236}" type="presOf" srcId="{CCE843A1-A79A-4F3F-8483-F5DBB6413B04}" destId="{330D047D-C7FF-47A6-A4A0-1F36EBDCF78A}" srcOrd="0" destOrd="0" presId="urn:microsoft.com/office/officeart/2005/8/layout/list1"/>
    <dgm:cxn modelId="{39E9CA81-47A9-4C69-9947-F8C3AD17B9F7}" type="presOf" srcId="{00DE6CB0-7B45-4909-AB15-E7707152D61E}" destId="{16EF4697-2597-4353-8342-B0C63CD6F3C9}" srcOrd="0" destOrd="0" presId="urn:microsoft.com/office/officeart/2005/8/layout/list1"/>
    <dgm:cxn modelId="{CFCCB112-0179-4C7B-9668-D2B26AB0ADA8}" type="presOf" srcId="{CB92D137-1343-4139-975C-F87994F75254}" destId="{F722C347-AA40-4093-BF16-784F98CE1EA3}" srcOrd="1" destOrd="0" presId="urn:microsoft.com/office/officeart/2005/8/layout/list1"/>
    <dgm:cxn modelId="{45161096-DE57-427E-8281-42CE57D90208}" srcId="{7164975A-0543-43D0-9BB0-6055F77C5181}" destId="{812998D8-FDBD-4F9F-A66D-2CBC3085EB7F}" srcOrd="0" destOrd="0" parTransId="{A0FFA210-C9F2-433F-B12E-5D471B44A3EE}" sibTransId="{3471EBEB-1649-423F-8D33-B47F531E7F84}"/>
    <dgm:cxn modelId="{5757C257-25FC-4017-A277-1B0F1E3BEF81}" srcId="{824CD164-4C27-43A5-BE13-123D6DC9E327}" destId="{CCE843A1-A79A-4F3F-8483-F5DBB6413B04}" srcOrd="5" destOrd="0" parTransId="{404331C1-E158-4CFB-ACA9-FDC325922BCB}" sibTransId="{32EF709A-7D0D-49BC-904F-860425D1D406}"/>
    <dgm:cxn modelId="{E3AC8843-CBD0-4F5D-A27B-C54923A5FC43}" type="presParOf" srcId="{7FE2D79C-7EDE-4EF8-B51B-F3BEECE425DB}" destId="{216AE8F2-1A5B-4F92-8CE4-7DDA3FF76B7E}" srcOrd="0" destOrd="0" presId="urn:microsoft.com/office/officeart/2005/8/layout/list1"/>
    <dgm:cxn modelId="{76DBA3D2-35EE-4922-A19C-0CF27028D1C8}" type="presParOf" srcId="{216AE8F2-1A5B-4F92-8CE4-7DDA3FF76B7E}" destId="{9D69E4A0-4C15-436B-8372-6252EA93E0B4}" srcOrd="0" destOrd="0" presId="urn:microsoft.com/office/officeart/2005/8/layout/list1"/>
    <dgm:cxn modelId="{BF857EBC-6DDD-4D6C-8113-CBC2E1447FE9}" type="presParOf" srcId="{216AE8F2-1A5B-4F92-8CE4-7DDA3FF76B7E}" destId="{F722C347-AA40-4093-BF16-784F98CE1EA3}" srcOrd="1" destOrd="0" presId="urn:microsoft.com/office/officeart/2005/8/layout/list1"/>
    <dgm:cxn modelId="{FA182CB7-B4E8-4D53-8133-B86A70583CF5}" type="presParOf" srcId="{7FE2D79C-7EDE-4EF8-B51B-F3BEECE425DB}" destId="{697E56EB-93F0-423A-B473-7025F78D6C0D}" srcOrd="1" destOrd="0" presId="urn:microsoft.com/office/officeart/2005/8/layout/list1"/>
    <dgm:cxn modelId="{C448DFEC-A45D-447F-9198-504BE0F69336}" type="presParOf" srcId="{7FE2D79C-7EDE-4EF8-B51B-F3BEECE425DB}" destId="{EA8AE709-DAB1-41BE-B3EA-4EF03276F1DE}" srcOrd="2" destOrd="0" presId="urn:microsoft.com/office/officeart/2005/8/layout/list1"/>
    <dgm:cxn modelId="{5B414FFB-0CA3-474F-B037-6D8F12F82A9F}" type="presParOf" srcId="{7FE2D79C-7EDE-4EF8-B51B-F3BEECE425DB}" destId="{2914EB9C-5663-4523-9E75-096C46775BA2}" srcOrd="3" destOrd="0" presId="urn:microsoft.com/office/officeart/2005/8/layout/list1"/>
    <dgm:cxn modelId="{5ECB5C64-03B3-45CD-835C-388DF58FE6DE}" type="presParOf" srcId="{7FE2D79C-7EDE-4EF8-B51B-F3BEECE425DB}" destId="{B7216AF7-2D76-4985-8767-77A107CFFAB7}" srcOrd="4" destOrd="0" presId="urn:microsoft.com/office/officeart/2005/8/layout/list1"/>
    <dgm:cxn modelId="{93341885-F438-40A7-BE23-14CB42C3CEB0}" type="presParOf" srcId="{B7216AF7-2D76-4985-8767-77A107CFFAB7}" destId="{11B804FD-85B4-437D-B372-3AF972C65864}" srcOrd="0" destOrd="0" presId="urn:microsoft.com/office/officeart/2005/8/layout/list1"/>
    <dgm:cxn modelId="{A48E6B4A-7DF2-4C30-81A5-39FC38C66BE7}" type="presParOf" srcId="{B7216AF7-2D76-4985-8767-77A107CFFAB7}" destId="{264F96D3-D1B3-4B30-9431-D77A647F1F31}" srcOrd="1" destOrd="0" presId="urn:microsoft.com/office/officeart/2005/8/layout/list1"/>
    <dgm:cxn modelId="{484BDC8D-E04D-4320-990D-A1F795A3B1E9}" type="presParOf" srcId="{7FE2D79C-7EDE-4EF8-B51B-F3BEECE425DB}" destId="{71507682-CEA2-4271-B826-FA8A5846B3D5}" srcOrd="5" destOrd="0" presId="urn:microsoft.com/office/officeart/2005/8/layout/list1"/>
    <dgm:cxn modelId="{A6B46DF7-6971-4991-A81C-56B24527577A}" type="presParOf" srcId="{7FE2D79C-7EDE-4EF8-B51B-F3BEECE425DB}" destId="{4BC0BAC4-4879-4B21-831A-E3F4B20A61B7}" srcOrd="6" destOrd="0" presId="urn:microsoft.com/office/officeart/2005/8/layout/list1"/>
    <dgm:cxn modelId="{E3D25D3A-227D-489F-B84C-C6BAE2AE863F}" type="presParOf" srcId="{7FE2D79C-7EDE-4EF8-B51B-F3BEECE425DB}" destId="{09BBAA8C-8B80-4545-BBB1-0DD7A8F2A0C5}" srcOrd="7" destOrd="0" presId="urn:microsoft.com/office/officeart/2005/8/layout/list1"/>
    <dgm:cxn modelId="{F8840471-94EC-40D0-B5BA-F256A90820E1}" type="presParOf" srcId="{7FE2D79C-7EDE-4EF8-B51B-F3BEECE425DB}" destId="{127B2E28-1476-46D1-915C-E94D54964109}" srcOrd="8" destOrd="0" presId="urn:microsoft.com/office/officeart/2005/8/layout/list1"/>
    <dgm:cxn modelId="{C480E3DA-6DB3-41AA-95C9-B67087A8C7B7}" type="presParOf" srcId="{127B2E28-1476-46D1-915C-E94D54964109}" destId="{59C0668A-64D3-40FD-ABCE-C5C83FCE18B3}" srcOrd="0" destOrd="0" presId="urn:microsoft.com/office/officeart/2005/8/layout/list1"/>
    <dgm:cxn modelId="{C09560B8-24F4-4378-BB72-565B3EC489B2}" type="presParOf" srcId="{127B2E28-1476-46D1-915C-E94D54964109}" destId="{A774047F-57FF-4442-9095-576E90DA59F5}" srcOrd="1" destOrd="0" presId="urn:microsoft.com/office/officeart/2005/8/layout/list1"/>
    <dgm:cxn modelId="{32508890-9EAC-428D-BFD6-57BFB76A4D32}" type="presParOf" srcId="{7FE2D79C-7EDE-4EF8-B51B-F3BEECE425DB}" destId="{710F4DA5-C049-44EB-AD60-7A140F44B388}" srcOrd="9" destOrd="0" presId="urn:microsoft.com/office/officeart/2005/8/layout/list1"/>
    <dgm:cxn modelId="{DB220063-F91D-48F9-9413-D9A12F03EC8F}" type="presParOf" srcId="{7FE2D79C-7EDE-4EF8-B51B-F3BEECE425DB}" destId="{BCF41943-39CB-4C8F-9F36-B16488B21F25}" srcOrd="10" destOrd="0" presId="urn:microsoft.com/office/officeart/2005/8/layout/list1"/>
    <dgm:cxn modelId="{BA2ED2B3-6AD4-4B28-8F0C-B07F42C14474}" type="presParOf" srcId="{7FE2D79C-7EDE-4EF8-B51B-F3BEECE425DB}" destId="{ED4258DC-E3F0-4814-9F9D-3241055C5005}" srcOrd="11" destOrd="0" presId="urn:microsoft.com/office/officeart/2005/8/layout/list1"/>
    <dgm:cxn modelId="{8AABE202-CFD1-406F-A8E1-FC9340015AE6}" type="presParOf" srcId="{7FE2D79C-7EDE-4EF8-B51B-F3BEECE425DB}" destId="{38CF50BC-5722-4AAD-A115-D50BC3CAEC55}" srcOrd="12" destOrd="0" presId="urn:microsoft.com/office/officeart/2005/8/layout/list1"/>
    <dgm:cxn modelId="{4D65B584-C1DE-4805-90FB-CD1C8DC67AB6}" type="presParOf" srcId="{38CF50BC-5722-4AAD-A115-D50BC3CAEC55}" destId="{27F19D28-3626-4091-B755-314CFAA867C0}" srcOrd="0" destOrd="0" presId="urn:microsoft.com/office/officeart/2005/8/layout/list1"/>
    <dgm:cxn modelId="{473E9582-6977-4C8C-A522-1C68F8E43893}" type="presParOf" srcId="{38CF50BC-5722-4AAD-A115-D50BC3CAEC55}" destId="{8C1EC753-F094-432A-873F-BD7C307FE318}" srcOrd="1" destOrd="0" presId="urn:microsoft.com/office/officeart/2005/8/layout/list1"/>
    <dgm:cxn modelId="{EF333556-6DB8-4899-B7F3-7779DDDC71F2}" type="presParOf" srcId="{7FE2D79C-7EDE-4EF8-B51B-F3BEECE425DB}" destId="{75CA143B-8AED-49EF-A871-81527D2803CE}" srcOrd="13" destOrd="0" presId="urn:microsoft.com/office/officeart/2005/8/layout/list1"/>
    <dgm:cxn modelId="{DC0BF042-8D65-4030-8DCC-F596F78193A6}" type="presParOf" srcId="{7FE2D79C-7EDE-4EF8-B51B-F3BEECE425DB}" destId="{5DE19676-3164-4A6C-B44A-026AEFD2F8B6}" srcOrd="14" destOrd="0" presId="urn:microsoft.com/office/officeart/2005/8/layout/list1"/>
    <dgm:cxn modelId="{82FAB029-9989-4306-8F89-B5668E2B75DA}" type="presParOf" srcId="{7FE2D79C-7EDE-4EF8-B51B-F3BEECE425DB}" destId="{AACC33C2-A799-4D74-96FD-CF27A3E07389}" srcOrd="15" destOrd="0" presId="urn:microsoft.com/office/officeart/2005/8/layout/list1"/>
    <dgm:cxn modelId="{E4F71FC5-10E7-4359-9905-F21A4711F8BB}" type="presParOf" srcId="{7FE2D79C-7EDE-4EF8-B51B-F3BEECE425DB}" destId="{97745914-98D6-41F2-8A5C-4D01A0790536}" srcOrd="16" destOrd="0" presId="urn:microsoft.com/office/officeart/2005/8/layout/list1"/>
    <dgm:cxn modelId="{D3701BF1-3568-455E-B4B7-6F629A5A7E36}" type="presParOf" srcId="{97745914-98D6-41F2-8A5C-4D01A0790536}" destId="{F1EE855D-B233-4987-A104-60962A3D0368}" srcOrd="0" destOrd="0" presId="urn:microsoft.com/office/officeart/2005/8/layout/list1"/>
    <dgm:cxn modelId="{A0DF637E-2F25-4880-A1E4-77E0C95EFD78}" type="presParOf" srcId="{97745914-98D6-41F2-8A5C-4D01A0790536}" destId="{ECDE0D89-EC97-4D9C-A650-7B6F07BA0352}" srcOrd="1" destOrd="0" presId="urn:microsoft.com/office/officeart/2005/8/layout/list1"/>
    <dgm:cxn modelId="{524B379B-A7BA-4BE0-A15B-5174F3CB2E14}" type="presParOf" srcId="{7FE2D79C-7EDE-4EF8-B51B-F3BEECE425DB}" destId="{A61A6134-AF5C-4492-AF9C-85BB2D56BB19}" srcOrd="17" destOrd="0" presId="urn:microsoft.com/office/officeart/2005/8/layout/list1"/>
    <dgm:cxn modelId="{170CCC44-2880-432D-87F0-A57A8AC66752}" type="presParOf" srcId="{7FE2D79C-7EDE-4EF8-B51B-F3BEECE425DB}" destId="{6DA34BB9-C869-41D0-8100-98D1F5A043B3}" srcOrd="18" destOrd="0" presId="urn:microsoft.com/office/officeart/2005/8/layout/list1"/>
    <dgm:cxn modelId="{C82C9FF0-B8D5-4176-B3ED-B2F19A234FFF}" type="presParOf" srcId="{7FE2D79C-7EDE-4EF8-B51B-F3BEECE425DB}" destId="{905A0382-69A9-4C0D-9423-AC588638CE4F}" srcOrd="19" destOrd="0" presId="urn:microsoft.com/office/officeart/2005/8/layout/list1"/>
    <dgm:cxn modelId="{82D0CAC4-7AA0-42D8-863D-A5D53CB9D756}" type="presParOf" srcId="{7FE2D79C-7EDE-4EF8-B51B-F3BEECE425DB}" destId="{ED6304C0-3D08-4464-A68A-2E1010BB01FC}" srcOrd="20" destOrd="0" presId="urn:microsoft.com/office/officeart/2005/8/layout/list1"/>
    <dgm:cxn modelId="{A4AA6A6E-BF5B-49DB-95F0-6155F2C90CB0}" type="presParOf" srcId="{ED6304C0-3D08-4464-A68A-2E1010BB01FC}" destId="{330D047D-C7FF-47A6-A4A0-1F36EBDCF78A}" srcOrd="0" destOrd="0" presId="urn:microsoft.com/office/officeart/2005/8/layout/list1"/>
    <dgm:cxn modelId="{A181F5AF-9492-46A9-9F0E-D8FF4715C035}" type="presParOf" srcId="{ED6304C0-3D08-4464-A68A-2E1010BB01FC}" destId="{F6C0CF73-D794-4A18-B674-754EC416EA10}" srcOrd="1" destOrd="0" presId="urn:microsoft.com/office/officeart/2005/8/layout/list1"/>
    <dgm:cxn modelId="{81BE973B-9968-4490-AC56-73BA51B8459C}" type="presParOf" srcId="{7FE2D79C-7EDE-4EF8-B51B-F3BEECE425DB}" destId="{D7493229-552F-4BF6-9E04-1A29050D89F0}" srcOrd="21" destOrd="0" presId="urn:microsoft.com/office/officeart/2005/8/layout/list1"/>
    <dgm:cxn modelId="{67CFEDA1-CEBA-46BC-85CE-AD8F50F1AB11}" type="presParOf" srcId="{7FE2D79C-7EDE-4EF8-B51B-F3BEECE425DB}" destId="{16EF4697-2597-4353-8342-B0C63CD6F3C9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B3B6F-FBAA-4CA9-B364-9E515CAECCEF}">
      <dsp:nvSpPr>
        <dsp:cNvPr id="0" name=""/>
        <dsp:cNvSpPr/>
      </dsp:nvSpPr>
      <dsp:spPr>
        <a:xfrm>
          <a:off x="0" y="388128"/>
          <a:ext cx="4038600" cy="97807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3440" tIns="479044" rIns="31344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 smtClean="0">
              <a:solidFill>
                <a:schemeClr val="tx1"/>
              </a:solidFill>
            </a:rPr>
            <a:t>Planeta con mayor flota</a:t>
          </a:r>
          <a:endParaRPr lang="es-ES" sz="2300" kern="1200" dirty="0">
            <a:solidFill>
              <a:schemeClr val="tx1"/>
            </a:solidFill>
          </a:endParaRPr>
        </a:p>
      </dsp:txBody>
      <dsp:txXfrm>
        <a:off x="0" y="388128"/>
        <a:ext cx="4038600" cy="978075"/>
      </dsp:txXfrm>
    </dsp:sp>
    <dsp:sp modelId="{8CBC10ED-4BA3-4172-9FC8-591455E66987}">
      <dsp:nvSpPr>
        <dsp:cNvPr id="0" name=""/>
        <dsp:cNvSpPr/>
      </dsp:nvSpPr>
      <dsp:spPr>
        <a:xfrm>
          <a:off x="201930" y="48648"/>
          <a:ext cx="2827020" cy="6789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855" tIns="0" rIns="106855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smtClean="0">
              <a:solidFill>
                <a:schemeClr val="tx1"/>
              </a:solidFill>
            </a:rPr>
            <a:t>Base</a:t>
          </a:r>
          <a:endParaRPr lang="es-ES" sz="2300" kern="1200" dirty="0">
            <a:solidFill>
              <a:schemeClr val="tx1"/>
            </a:solidFill>
          </a:endParaRPr>
        </a:p>
      </dsp:txBody>
      <dsp:txXfrm>
        <a:off x="235074" y="81792"/>
        <a:ext cx="2760732" cy="612672"/>
      </dsp:txXfrm>
    </dsp:sp>
    <dsp:sp modelId="{1512BF24-0FA7-4883-8373-CBDCD62A024C}">
      <dsp:nvSpPr>
        <dsp:cNvPr id="0" name=""/>
        <dsp:cNvSpPr/>
      </dsp:nvSpPr>
      <dsp:spPr>
        <a:xfrm>
          <a:off x="0" y="1829883"/>
          <a:ext cx="4038600" cy="97807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3440" tIns="479044" rIns="31344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 smtClean="0">
              <a:solidFill>
                <a:schemeClr val="tx1"/>
              </a:solidFill>
            </a:rPr>
            <a:t>Resto de planetas</a:t>
          </a:r>
          <a:endParaRPr lang="es-ES" sz="2300" kern="1200" dirty="0">
            <a:solidFill>
              <a:schemeClr val="tx1"/>
            </a:solidFill>
          </a:endParaRPr>
        </a:p>
      </dsp:txBody>
      <dsp:txXfrm>
        <a:off x="0" y="1829883"/>
        <a:ext cx="4038600" cy="978075"/>
      </dsp:txXfrm>
    </dsp:sp>
    <dsp:sp modelId="{B764C7E1-FB00-44D8-AE76-C64C44130629}">
      <dsp:nvSpPr>
        <dsp:cNvPr id="0" name=""/>
        <dsp:cNvSpPr/>
      </dsp:nvSpPr>
      <dsp:spPr>
        <a:xfrm>
          <a:off x="201930" y="1490403"/>
          <a:ext cx="2827020" cy="6789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855" tIns="0" rIns="106855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smtClean="0">
              <a:solidFill>
                <a:schemeClr val="tx1"/>
              </a:solidFill>
            </a:rPr>
            <a:t>Colonia</a:t>
          </a:r>
          <a:endParaRPr lang="es-ES" sz="2300" kern="1200" dirty="0">
            <a:solidFill>
              <a:schemeClr val="tx1"/>
            </a:solidFill>
          </a:endParaRPr>
        </a:p>
      </dsp:txBody>
      <dsp:txXfrm>
        <a:off x="235074" y="1523547"/>
        <a:ext cx="2760732" cy="612672"/>
      </dsp:txXfrm>
    </dsp:sp>
    <dsp:sp modelId="{999AE720-F493-4281-AF0C-06DEA5179C81}">
      <dsp:nvSpPr>
        <dsp:cNvPr id="0" name=""/>
        <dsp:cNvSpPr/>
      </dsp:nvSpPr>
      <dsp:spPr>
        <a:xfrm>
          <a:off x="0" y="3271638"/>
          <a:ext cx="4038600" cy="13041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3440" tIns="479044" rIns="31344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300" kern="1200" dirty="0" smtClean="0">
              <a:solidFill>
                <a:schemeClr val="tx1"/>
              </a:solidFill>
            </a:rPr>
            <a:t>Planeta que vamos a atacar</a:t>
          </a:r>
          <a:endParaRPr lang="es-ES" sz="2300" kern="1200" dirty="0">
            <a:solidFill>
              <a:schemeClr val="tx1"/>
            </a:solidFill>
          </a:endParaRPr>
        </a:p>
      </dsp:txBody>
      <dsp:txXfrm>
        <a:off x="0" y="3271638"/>
        <a:ext cx="4038600" cy="1304100"/>
      </dsp:txXfrm>
    </dsp:sp>
    <dsp:sp modelId="{9AFD51AD-4A44-4D1B-AC47-F983CD8B66C6}">
      <dsp:nvSpPr>
        <dsp:cNvPr id="0" name=""/>
        <dsp:cNvSpPr/>
      </dsp:nvSpPr>
      <dsp:spPr>
        <a:xfrm>
          <a:off x="201930" y="2932158"/>
          <a:ext cx="2827020" cy="6789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855" tIns="0" rIns="106855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smtClean="0">
              <a:solidFill>
                <a:schemeClr val="tx1"/>
              </a:solidFill>
            </a:rPr>
            <a:t>Objetivo</a:t>
          </a:r>
          <a:endParaRPr lang="es-ES" sz="2300" kern="1200" dirty="0">
            <a:solidFill>
              <a:schemeClr val="tx1"/>
            </a:solidFill>
          </a:endParaRPr>
        </a:p>
      </dsp:txBody>
      <dsp:txXfrm>
        <a:off x="235074" y="2965302"/>
        <a:ext cx="276073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B3B6F-FBAA-4CA9-B364-9E515CAECCEF}">
      <dsp:nvSpPr>
        <dsp:cNvPr id="0" name=""/>
        <dsp:cNvSpPr/>
      </dsp:nvSpPr>
      <dsp:spPr>
        <a:xfrm>
          <a:off x="0" y="583518"/>
          <a:ext cx="4038600" cy="18427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3440" tIns="541528" rIns="31344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600" kern="1200" dirty="0" smtClean="0">
              <a:solidFill>
                <a:schemeClr val="tx1"/>
              </a:solidFill>
            </a:rPr>
            <a:t>Acción de una colonia de entregar una parte de sus naves a la base</a:t>
          </a:r>
          <a:endParaRPr lang="es-ES" sz="2600" kern="1200" dirty="0">
            <a:solidFill>
              <a:schemeClr val="tx1"/>
            </a:solidFill>
          </a:endParaRPr>
        </a:p>
      </dsp:txBody>
      <dsp:txXfrm>
        <a:off x="0" y="583518"/>
        <a:ext cx="4038600" cy="1842750"/>
      </dsp:txXfrm>
    </dsp:sp>
    <dsp:sp modelId="{8CBC10ED-4BA3-4172-9FC8-591455E66987}">
      <dsp:nvSpPr>
        <dsp:cNvPr id="0" name=""/>
        <dsp:cNvSpPr/>
      </dsp:nvSpPr>
      <dsp:spPr>
        <a:xfrm>
          <a:off x="201930" y="199758"/>
          <a:ext cx="2827020" cy="7675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855" tIns="0" rIns="106855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>
              <a:solidFill>
                <a:schemeClr val="tx1"/>
              </a:solidFill>
            </a:rPr>
            <a:t>Diezmo</a:t>
          </a:r>
          <a:endParaRPr lang="es-ES" sz="2600" kern="1200" dirty="0">
            <a:solidFill>
              <a:schemeClr val="tx1"/>
            </a:solidFill>
          </a:endParaRPr>
        </a:p>
      </dsp:txBody>
      <dsp:txXfrm>
        <a:off x="239397" y="237225"/>
        <a:ext cx="2752086" cy="692586"/>
      </dsp:txXfrm>
    </dsp:sp>
    <dsp:sp modelId="{1512BF24-0FA7-4883-8373-CBDCD62A024C}">
      <dsp:nvSpPr>
        <dsp:cNvPr id="0" name=""/>
        <dsp:cNvSpPr/>
      </dsp:nvSpPr>
      <dsp:spPr>
        <a:xfrm>
          <a:off x="0" y="2950428"/>
          <a:ext cx="4038600" cy="14742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3440" tIns="541528" rIns="31344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600" kern="1200" dirty="0" smtClean="0">
              <a:solidFill>
                <a:schemeClr val="tx1"/>
              </a:solidFill>
            </a:rPr>
            <a:t>Atacar desde la colonia al planeta objetivo</a:t>
          </a:r>
          <a:endParaRPr lang="es-ES" sz="2600" kern="1200" dirty="0">
            <a:solidFill>
              <a:schemeClr val="tx1"/>
            </a:solidFill>
          </a:endParaRPr>
        </a:p>
      </dsp:txBody>
      <dsp:txXfrm>
        <a:off x="0" y="2950428"/>
        <a:ext cx="4038600" cy="1474200"/>
      </dsp:txXfrm>
    </dsp:sp>
    <dsp:sp modelId="{B764C7E1-FB00-44D8-AE76-C64C44130629}">
      <dsp:nvSpPr>
        <dsp:cNvPr id="0" name=""/>
        <dsp:cNvSpPr/>
      </dsp:nvSpPr>
      <dsp:spPr>
        <a:xfrm>
          <a:off x="201930" y="2566668"/>
          <a:ext cx="2827020" cy="7675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855" tIns="0" rIns="106855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>
              <a:solidFill>
                <a:schemeClr val="tx1"/>
              </a:solidFill>
            </a:rPr>
            <a:t>Ataque extra</a:t>
          </a:r>
          <a:endParaRPr lang="es-ES" sz="2600" kern="1200" dirty="0">
            <a:solidFill>
              <a:schemeClr val="tx1"/>
            </a:solidFill>
          </a:endParaRPr>
        </a:p>
      </dsp:txBody>
      <dsp:txXfrm>
        <a:off x="239397" y="2604135"/>
        <a:ext cx="2752086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8FA3C-36C4-48F2-AC5D-5323BBD5E599}">
      <dsp:nvSpPr>
        <dsp:cNvPr id="0" name=""/>
        <dsp:cNvSpPr/>
      </dsp:nvSpPr>
      <dsp:spPr>
        <a:xfrm>
          <a:off x="242316" y="292893"/>
          <a:ext cx="1453896" cy="807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Sacrificio</a:t>
          </a:r>
          <a:endParaRPr lang="es-ES" sz="2400" kern="1200" dirty="0"/>
        </a:p>
      </dsp:txBody>
      <dsp:txXfrm>
        <a:off x="265973" y="316550"/>
        <a:ext cx="1406582" cy="760406"/>
      </dsp:txXfrm>
    </dsp:sp>
    <dsp:sp modelId="{FBBA431C-53E7-476E-A6FC-DE18B751F869}">
      <dsp:nvSpPr>
        <dsp:cNvPr id="0" name=""/>
        <dsp:cNvSpPr/>
      </dsp:nvSpPr>
      <dsp:spPr>
        <a:xfrm>
          <a:off x="2342388" y="292893"/>
          <a:ext cx="1453896" cy="807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Beneficio</a:t>
          </a:r>
          <a:endParaRPr lang="es-ES" sz="2400" kern="1200" dirty="0"/>
        </a:p>
      </dsp:txBody>
      <dsp:txXfrm>
        <a:off x="2366045" y="316550"/>
        <a:ext cx="1406582" cy="760406"/>
      </dsp:txXfrm>
    </dsp:sp>
    <dsp:sp modelId="{30B488AD-0E15-4A3F-867C-06C593A56094}">
      <dsp:nvSpPr>
        <dsp:cNvPr id="0" name=""/>
        <dsp:cNvSpPr/>
      </dsp:nvSpPr>
      <dsp:spPr>
        <a:xfrm>
          <a:off x="1716405" y="3725703"/>
          <a:ext cx="605790" cy="605790"/>
        </a:xfrm>
        <a:prstGeom prst="triangl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67E876-4350-4A0C-9120-7B9E691CD342}">
      <dsp:nvSpPr>
        <dsp:cNvPr id="0" name=""/>
        <dsp:cNvSpPr/>
      </dsp:nvSpPr>
      <dsp:spPr>
        <a:xfrm rot="21360000">
          <a:off x="201374" y="3466115"/>
          <a:ext cx="3635850" cy="25424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2D4EE4-2110-4C54-ADB3-099B76D4D220}">
      <dsp:nvSpPr>
        <dsp:cNvPr id="0" name=""/>
        <dsp:cNvSpPr/>
      </dsp:nvSpPr>
      <dsp:spPr>
        <a:xfrm rot="21360000">
          <a:off x="180583" y="2443871"/>
          <a:ext cx="1496589" cy="106130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Flota enemiga</a:t>
          </a:r>
          <a:endParaRPr lang="es-ES" sz="2400" kern="1200" dirty="0"/>
        </a:p>
      </dsp:txBody>
      <dsp:txXfrm>
        <a:off x="232392" y="2495680"/>
        <a:ext cx="1392971" cy="957687"/>
      </dsp:txXfrm>
    </dsp:sp>
    <dsp:sp modelId="{3EA0666A-08DA-416D-B863-C2BEB6E31EAC}">
      <dsp:nvSpPr>
        <dsp:cNvPr id="0" name=""/>
        <dsp:cNvSpPr/>
      </dsp:nvSpPr>
      <dsp:spPr>
        <a:xfrm rot="21360000">
          <a:off x="99811" y="1345372"/>
          <a:ext cx="1496589" cy="106130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Distancia</a:t>
          </a:r>
          <a:endParaRPr lang="es-ES" sz="2400" kern="1200" dirty="0"/>
        </a:p>
      </dsp:txBody>
      <dsp:txXfrm>
        <a:off x="151620" y="1397181"/>
        <a:ext cx="1392971" cy="957687"/>
      </dsp:txXfrm>
    </dsp:sp>
    <dsp:sp modelId="{4099E268-46DE-44DA-B503-2B14389FE3E9}">
      <dsp:nvSpPr>
        <dsp:cNvPr id="0" name=""/>
        <dsp:cNvSpPr/>
      </dsp:nvSpPr>
      <dsp:spPr>
        <a:xfrm rot="21360000">
          <a:off x="2260462" y="2298481"/>
          <a:ext cx="1496589" cy="106130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1800000"/>
          </a:lightRig>
        </a:scene3d>
        <a:sp3d prstMaterial="matte">
          <a:bevelT h="200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Ratio planeta</a:t>
          </a:r>
          <a:endParaRPr lang="es-ES" sz="2400" kern="1200" dirty="0"/>
        </a:p>
      </dsp:txBody>
      <dsp:txXfrm>
        <a:off x="2312271" y="2350290"/>
        <a:ext cx="1392971" cy="957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8FCDE-F7C0-461E-9C2E-5F9807257F12}">
      <dsp:nvSpPr>
        <dsp:cNvPr id="0" name=""/>
        <dsp:cNvSpPr/>
      </dsp:nvSpPr>
      <dsp:spPr>
        <a:xfrm>
          <a:off x="417909" y="2430"/>
          <a:ext cx="2310556" cy="138633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err="1" smtClean="0"/>
            <a:t>P_diezmo</a:t>
          </a:r>
          <a:endParaRPr lang="es-E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smtClean="0"/>
            <a:t>Probabilidad de que suceda el diezmo</a:t>
          </a:r>
          <a:endParaRPr lang="es-ES" sz="1700" kern="1200" dirty="0"/>
        </a:p>
      </dsp:txBody>
      <dsp:txXfrm>
        <a:off x="417909" y="2430"/>
        <a:ext cx="2310556" cy="1386333"/>
      </dsp:txXfrm>
    </dsp:sp>
    <dsp:sp modelId="{D95A5524-558C-4AD2-AE8D-AE3B0885E6BB}">
      <dsp:nvSpPr>
        <dsp:cNvPr id="0" name=""/>
        <dsp:cNvSpPr/>
      </dsp:nvSpPr>
      <dsp:spPr>
        <a:xfrm>
          <a:off x="2959521" y="2430"/>
          <a:ext cx="2310556" cy="138633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%_diezmo</a:t>
          </a:r>
          <a:endParaRPr lang="es-E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smtClean="0"/>
            <a:t>Cantidad (en naves) del diezmo</a:t>
          </a:r>
          <a:endParaRPr lang="es-ES" sz="1700" kern="1200" dirty="0"/>
        </a:p>
      </dsp:txBody>
      <dsp:txXfrm>
        <a:off x="2959521" y="2430"/>
        <a:ext cx="2310556" cy="1386333"/>
      </dsp:txXfrm>
    </dsp:sp>
    <dsp:sp modelId="{69F65EC0-1AA4-4A11-A60B-316301171000}">
      <dsp:nvSpPr>
        <dsp:cNvPr id="0" name=""/>
        <dsp:cNvSpPr/>
      </dsp:nvSpPr>
      <dsp:spPr>
        <a:xfrm>
          <a:off x="5501133" y="2430"/>
          <a:ext cx="2310556" cy="138633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sz="2200" kern="1200" dirty="0" smtClean="0">
              <a:latin typeface="Times New Roman"/>
              <a:cs typeface="Times New Roman"/>
            </a:rPr>
            <a:t>ω</a:t>
          </a:r>
          <a:r>
            <a:rPr lang="es-ES" sz="2200" kern="1200" dirty="0" smtClean="0">
              <a:latin typeface="Times New Roman"/>
              <a:cs typeface="Times New Roman"/>
            </a:rPr>
            <a:t>S</a:t>
          </a:r>
          <a:endParaRPr lang="es-E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smtClean="0"/>
            <a:t>Peso del sacrificio en la función de riesgo</a:t>
          </a:r>
          <a:endParaRPr lang="es-ES" sz="1700" kern="1200" dirty="0"/>
        </a:p>
      </dsp:txBody>
      <dsp:txXfrm>
        <a:off x="5501133" y="2430"/>
        <a:ext cx="2310556" cy="1386333"/>
      </dsp:txXfrm>
    </dsp:sp>
    <dsp:sp modelId="{28AA47EA-6492-4B63-A9B6-03BDBAB8522C}">
      <dsp:nvSpPr>
        <dsp:cNvPr id="0" name=""/>
        <dsp:cNvSpPr/>
      </dsp:nvSpPr>
      <dsp:spPr>
        <a:xfrm>
          <a:off x="417909" y="1619820"/>
          <a:ext cx="2310556" cy="138633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sz="2200" kern="1200" dirty="0" smtClean="0">
              <a:latin typeface="Times New Roman"/>
              <a:cs typeface="Times New Roman"/>
            </a:rPr>
            <a:t>ω</a:t>
          </a:r>
          <a:r>
            <a:rPr lang="es-ES" sz="2200" kern="1200" dirty="0" smtClean="0">
              <a:latin typeface="Times New Roman"/>
              <a:cs typeface="Times New Roman"/>
            </a:rPr>
            <a:t>B</a:t>
          </a:r>
          <a:endParaRPr lang="es-E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smtClean="0"/>
            <a:t>Peso del beneficio en la función de riesgo</a:t>
          </a:r>
          <a:endParaRPr lang="es-ES" sz="1700" kern="1200" dirty="0"/>
        </a:p>
      </dsp:txBody>
      <dsp:txXfrm>
        <a:off x="417909" y="1619820"/>
        <a:ext cx="2310556" cy="1386333"/>
      </dsp:txXfrm>
    </dsp:sp>
    <dsp:sp modelId="{23C16B71-5339-434F-B9C2-17774D761216}">
      <dsp:nvSpPr>
        <dsp:cNvPr id="0" name=""/>
        <dsp:cNvSpPr/>
      </dsp:nvSpPr>
      <dsp:spPr>
        <a:xfrm>
          <a:off x="2959521" y="1619820"/>
          <a:ext cx="2310556" cy="138633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err="1" smtClean="0"/>
            <a:t>Naves_extras</a:t>
          </a:r>
          <a:endParaRPr lang="es-E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smtClean="0"/>
            <a:t>Naves extras enviadas en cada flota</a:t>
          </a:r>
          <a:endParaRPr lang="es-ES" sz="1700" kern="1200" dirty="0"/>
        </a:p>
      </dsp:txBody>
      <dsp:txXfrm>
        <a:off x="2959521" y="1619820"/>
        <a:ext cx="2310556" cy="1386333"/>
      </dsp:txXfrm>
    </dsp:sp>
    <dsp:sp modelId="{95708B74-D9B8-4441-B17F-DEA9FCF111D6}">
      <dsp:nvSpPr>
        <dsp:cNvPr id="0" name=""/>
        <dsp:cNvSpPr/>
      </dsp:nvSpPr>
      <dsp:spPr>
        <a:xfrm>
          <a:off x="5501133" y="1619820"/>
          <a:ext cx="2310556" cy="138633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err="1" smtClean="0"/>
            <a:t>P_ataqueColonias</a:t>
          </a:r>
          <a:endParaRPr lang="es-E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smtClean="0"/>
            <a:t>Probabilidad de que una colonia ataque</a:t>
          </a:r>
          <a:endParaRPr lang="es-ES" sz="1700" kern="1200" dirty="0"/>
        </a:p>
      </dsp:txBody>
      <dsp:txXfrm>
        <a:off x="5501133" y="1619820"/>
        <a:ext cx="2310556" cy="1386333"/>
      </dsp:txXfrm>
    </dsp:sp>
    <dsp:sp modelId="{0100815C-B4C7-45D7-A381-EA09771CED62}">
      <dsp:nvSpPr>
        <dsp:cNvPr id="0" name=""/>
        <dsp:cNvSpPr/>
      </dsp:nvSpPr>
      <dsp:spPr>
        <a:xfrm>
          <a:off x="2959521" y="3237210"/>
          <a:ext cx="2310556" cy="138633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%_</a:t>
          </a:r>
          <a:r>
            <a:rPr lang="es-ES" sz="2200" kern="1200" dirty="0" err="1" smtClean="0"/>
            <a:t>ataqueColonia</a:t>
          </a:r>
          <a:endParaRPr lang="es-E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700" kern="1200" dirty="0" smtClean="0"/>
            <a:t>Tamaño (en naves) de la flota enviada</a:t>
          </a:r>
          <a:endParaRPr lang="es-ES" sz="1700" kern="1200" dirty="0"/>
        </a:p>
      </dsp:txBody>
      <dsp:txXfrm>
        <a:off x="2959521" y="3237210"/>
        <a:ext cx="2310556" cy="13863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A48A5-7941-4789-83FA-2BC268B0EAE1}">
      <dsp:nvSpPr>
        <dsp:cNvPr id="0" name=""/>
        <dsp:cNvSpPr/>
      </dsp:nvSpPr>
      <dsp:spPr>
        <a:xfrm>
          <a:off x="0" y="367725"/>
          <a:ext cx="4040188" cy="8930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563" tIns="437388" rIns="31356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 smtClean="0"/>
            <a:t>{-</a:t>
          </a:r>
          <a:r>
            <a:rPr lang="es-ES" sz="2100" kern="1200" dirty="0" smtClean="0">
              <a:latin typeface="Times New Roman"/>
              <a:cs typeface="Times New Roman"/>
            </a:rPr>
            <a:t>∞</a:t>
          </a:r>
          <a:r>
            <a:rPr lang="es-ES" sz="2100" kern="1200" dirty="0" smtClean="0"/>
            <a:t>,16}</a:t>
          </a:r>
          <a:endParaRPr lang="es-ES" sz="2100" kern="1200" dirty="0"/>
        </a:p>
      </dsp:txBody>
      <dsp:txXfrm>
        <a:off x="0" y="367725"/>
        <a:ext cx="4040188" cy="893025"/>
      </dsp:txXfrm>
    </dsp:sp>
    <dsp:sp modelId="{6BD31135-7161-4A4F-A0E3-8C999F3A2F91}">
      <dsp:nvSpPr>
        <dsp:cNvPr id="0" name=""/>
        <dsp:cNvSpPr/>
      </dsp:nvSpPr>
      <dsp:spPr>
        <a:xfrm>
          <a:off x="202009" y="57765"/>
          <a:ext cx="2828131" cy="6199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897" tIns="0" rIns="106897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Cercano</a:t>
          </a:r>
          <a:endParaRPr lang="es-ES" sz="2100" kern="1200" dirty="0"/>
        </a:p>
      </dsp:txBody>
      <dsp:txXfrm>
        <a:off x="232271" y="88027"/>
        <a:ext cx="2767607" cy="559396"/>
      </dsp:txXfrm>
    </dsp:sp>
    <dsp:sp modelId="{90EC8A96-C728-4554-93B7-FBC0DB9A404D}">
      <dsp:nvSpPr>
        <dsp:cNvPr id="0" name=""/>
        <dsp:cNvSpPr/>
      </dsp:nvSpPr>
      <dsp:spPr>
        <a:xfrm>
          <a:off x="0" y="1684111"/>
          <a:ext cx="4040188" cy="8930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563" tIns="437388" rIns="31356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 smtClean="0"/>
            <a:t>{16,22}</a:t>
          </a:r>
          <a:endParaRPr lang="es-ES" sz="2100" kern="1200" dirty="0"/>
        </a:p>
      </dsp:txBody>
      <dsp:txXfrm>
        <a:off x="0" y="1684111"/>
        <a:ext cx="4040188" cy="893025"/>
      </dsp:txXfrm>
    </dsp:sp>
    <dsp:sp modelId="{95D34378-F92B-4D0F-8914-186E4FD500A5}">
      <dsp:nvSpPr>
        <dsp:cNvPr id="0" name=""/>
        <dsp:cNvSpPr/>
      </dsp:nvSpPr>
      <dsp:spPr>
        <a:xfrm>
          <a:off x="202009" y="1374150"/>
          <a:ext cx="2828131" cy="6199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897" tIns="0" rIns="106897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Medio</a:t>
          </a:r>
          <a:endParaRPr lang="es-ES" sz="2100" kern="1200" dirty="0"/>
        </a:p>
      </dsp:txBody>
      <dsp:txXfrm>
        <a:off x="232271" y="1404412"/>
        <a:ext cx="2767607" cy="559396"/>
      </dsp:txXfrm>
    </dsp:sp>
    <dsp:sp modelId="{8366F898-B1CA-45DF-A427-7C6425ACDA4C}">
      <dsp:nvSpPr>
        <dsp:cNvPr id="0" name=""/>
        <dsp:cNvSpPr/>
      </dsp:nvSpPr>
      <dsp:spPr>
        <a:xfrm>
          <a:off x="0" y="3000496"/>
          <a:ext cx="4040188" cy="8930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563" tIns="437388" rIns="31356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 smtClean="0"/>
            <a:t>{22,</a:t>
          </a:r>
          <a:r>
            <a:rPr lang="es-ES" sz="2100" kern="1200" dirty="0" smtClean="0">
              <a:latin typeface="Times New Roman"/>
              <a:cs typeface="Times New Roman"/>
            </a:rPr>
            <a:t>∞}</a:t>
          </a:r>
          <a:endParaRPr lang="es-ES" sz="2100" kern="1200" dirty="0"/>
        </a:p>
      </dsp:txBody>
      <dsp:txXfrm>
        <a:off x="0" y="3000496"/>
        <a:ext cx="4040188" cy="893025"/>
      </dsp:txXfrm>
    </dsp:sp>
    <dsp:sp modelId="{F894F952-85F5-40C2-8604-F3B33D934ACE}">
      <dsp:nvSpPr>
        <dsp:cNvPr id="0" name=""/>
        <dsp:cNvSpPr/>
      </dsp:nvSpPr>
      <dsp:spPr>
        <a:xfrm>
          <a:off x="202009" y="2690536"/>
          <a:ext cx="2828131" cy="6199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897" tIns="0" rIns="106897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Lejano</a:t>
          </a:r>
          <a:endParaRPr lang="es-ES" sz="2100" kern="1200" dirty="0"/>
        </a:p>
      </dsp:txBody>
      <dsp:txXfrm>
        <a:off x="232271" y="2720798"/>
        <a:ext cx="2767607" cy="55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A48A5-7941-4789-83FA-2BC268B0EAE1}">
      <dsp:nvSpPr>
        <dsp:cNvPr id="0" name=""/>
        <dsp:cNvSpPr/>
      </dsp:nvSpPr>
      <dsp:spPr>
        <a:xfrm>
          <a:off x="0" y="367725"/>
          <a:ext cx="4041775" cy="8930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687" tIns="437388" rIns="31368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 smtClean="0"/>
            <a:t>{-</a:t>
          </a:r>
          <a:r>
            <a:rPr lang="es-ES" sz="2100" kern="1200" dirty="0" smtClean="0">
              <a:latin typeface="Times New Roman"/>
              <a:cs typeface="Times New Roman"/>
            </a:rPr>
            <a:t>∞</a:t>
          </a:r>
          <a:r>
            <a:rPr lang="es-ES" sz="2100" kern="1200" dirty="0" smtClean="0"/>
            <a:t>,-1}</a:t>
          </a:r>
          <a:endParaRPr lang="es-ES" sz="2100" kern="1200" dirty="0"/>
        </a:p>
      </dsp:txBody>
      <dsp:txXfrm>
        <a:off x="0" y="367725"/>
        <a:ext cx="4041775" cy="893025"/>
      </dsp:txXfrm>
    </dsp:sp>
    <dsp:sp modelId="{6BD31135-7161-4A4F-A0E3-8C999F3A2F91}">
      <dsp:nvSpPr>
        <dsp:cNvPr id="0" name=""/>
        <dsp:cNvSpPr/>
      </dsp:nvSpPr>
      <dsp:spPr>
        <a:xfrm>
          <a:off x="202088" y="57765"/>
          <a:ext cx="2829242" cy="6199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939" tIns="0" rIns="10693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Periférico</a:t>
          </a:r>
          <a:endParaRPr lang="es-ES" sz="2100" kern="1200" dirty="0"/>
        </a:p>
      </dsp:txBody>
      <dsp:txXfrm>
        <a:off x="232350" y="88027"/>
        <a:ext cx="2768718" cy="559396"/>
      </dsp:txXfrm>
    </dsp:sp>
    <dsp:sp modelId="{90EC8A96-C728-4554-93B7-FBC0DB9A404D}">
      <dsp:nvSpPr>
        <dsp:cNvPr id="0" name=""/>
        <dsp:cNvSpPr/>
      </dsp:nvSpPr>
      <dsp:spPr>
        <a:xfrm>
          <a:off x="0" y="1684111"/>
          <a:ext cx="4041775" cy="8930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687" tIns="437388" rIns="31368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 smtClean="0"/>
            <a:t>{-1,1}</a:t>
          </a:r>
          <a:endParaRPr lang="es-ES" sz="2100" kern="1200" dirty="0"/>
        </a:p>
      </dsp:txBody>
      <dsp:txXfrm>
        <a:off x="0" y="1684111"/>
        <a:ext cx="4041775" cy="893025"/>
      </dsp:txXfrm>
    </dsp:sp>
    <dsp:sp modelId="{95D34378-F92B-4D0F-8914-186E4FD500A5}">
      <dsp:nvSpPr>
        <dsp:cNvPr id="0" name=""/>
        <dsp:cNvSpPr/>
      </dsp:nvSpPr>
      <dsp:spPr>
        <a:xfrm>
          <a:off x="202088" y="1374150"/>
          <a:ext cx="2829242" cy="6199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939" tIns="0" rIns="10693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Uniforme</a:t>
          </a:r>
          <a:endParaRPr lang="es-ES" sz="2100" kern="1200" dirty="0"/>
        </a:p>
      </dsp:txBody>
      <dsp:txXfrm>
        <a:off x="232350" y="1404412"/>
        <a:ext cx="2768718" cy="559396"/>
      </dsp:txXfrm>
    </dsp:sp>
    <dsp:sp modelId="{8366F898-B1CA-45DF-A427-7C6425ACDA4C}">
      <dsp:nvSpPr>
        <dsp:cNvPr id="0" name=""/>
        <dsp:cNvSpPr/>
      </dsp:nvSpPr>
      <dsp:spPr>
        <a:xfrm>
          <a:off x="0" y="3000496"/>
          <a:ext cx="4041775" cy="8930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687" tIns="437388" rIns="31368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 smtClean="0"/>
            <a:t>{1,</a:t>
          </a:r>
          <a:r>
            <a:rPr lang="es-ES" sz="2100" kern="1200" dirty="0" smtClean="0">
              <a:latin typeface="Times New Roman"/>
              <a:cs typeface="Times New Roman"/>
            </a:rPr>
            <a:t>∞}</a:t>
          </a:r>
          <a:endParaRPr lang="es-ES" sz="2100" kern="1200" dirty="0"/>
        </a:p>
      </dsp:txBody>
      <dsp:txXfrm>
        <a:off x="0" y="3000496"/>
        <a:ext cx="4041775" cy="893025"/>
      </dsp:txXfrm>
    </dsp:sp>
    <dsp:sp modelId="{F894F952-85F5-40C2-8604-F3B33D934ACE}">
      <dsp:nvSpPr>
        <dsp:cNvPr id="0" name=""/>
        <dsp:cNvSpPr/>
      </dsp:nvSpPr>
      <dsp:spPr>
        <a:xfrm>
          <a:off x="202088" y="2690536"/>
          <a:ext cx="2829242" cy="6199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939" tIns="0" rIns="10693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Centrado</a:t>
          </a:r>
          <a:endParaRPr lang="es-ES" sz="2100" kern="1200" dirty="0"/>
        </a:p>
      </dsp:txBody>
      <dsp:txXfrm>
        <a:off x="232350" y="2720798"/>
        <a:ext cx="2768718" cy="559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AE709-DAB1-41BE-B3EA-4EF03276F1DE}">
      <dsp:nvSpPr>
        <dsp:cNvPr id="0" name=""/>
        <dsp:cNvSpPr/>
      </dsp:nvSpPr>
      <dsp:spPr>
        <a:xfrm>
          <a:off x="0" y="246934"/>
          <a:ext cx="8579296" cy="5481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849" tIns="249936" rIns="66584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Aceptado en CEC año 2011</a:t>
          </a:r>
          <a:endParaRPr lang="es-ES" sz="1400" kern="1200" dirty="0"/>
        </a:p>
      </dsp:txBody>
      <dsp:txXfrm>
        <a:off x="0" y="246934"/>
        <a:ext cx="8579296" cy="548100"/>
      </dsp:txXfrm>
    </dsp:sp>
    <dsp:sp modelId="{F722C347-AA40-4093-BF16-784F98CE1EA3}">
      <dsp:nvSpPr>
        <dsp:cNvPr id="0" name=""/>
        <dsp:cNvSpPr/>
      </dsp:nvSpPr>
      <dsp:spPr>
        <a:xfrm>
          <a:off x="420167" y="58783"/>
          <a:ext cx="8151168" cy="36527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6994" tIns="0" rIns="22699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Optimizing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player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behaviour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in real time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strategy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game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evolutionary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algorithms</a:t>
          </a:r>
          <a:endParaRPr lang="es-E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7998" y="76614"/>
        <a:ext cx="8115506" cy="329609"/>
      </dsp:txXfrm>
    </dsp:sp>
    <dsp:sp modelId="{4BC0BAC4-4879-4B21-831A-E3F4B20A61B7}">
      <dsp:nvSpPr>
        <dsp:cNvPr id="0" name=""/>
        <dsp:cNvSpPr/>
      </dsp:nvSpPr>
      <dsp:spPr>
        <a:xfrm>
          <a:off x="0" y="1047985"/>
          <a:ext cx="8579296" cy="5481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849" tIns="249936" rIns="66584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Aceptado en IWAN año 2011</a:t>
          </a:r>
          <a:endParaRPr lang="es-ES" sz="1400" kern="1200" dirty="0"/>
        </a:p>
      </dsp:txBody>
      <dsp:txXfrm>
        <a:off x="0" y="1047985"/>
        <a:ext cx="8579296" cy="548100"/>
      </dsp:txXfrm>
    </dsp:sp>
    <dsp:sp modelId="{264F96D3-D1B3-4B30-9431-D77A647F1F31}">
      <dsp:nvSpPr>
        <dsp:cNvPr id="0" name=""/>
        <dsp:cNvSpPr/>
      </dsp:nvSpPr>
      <dsp:spPr>
        <a:xfrm>
          <a:off x="420167" y="859834"/>
          <a:ext cx="8151168" cy="36527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6994" tIns="0" rIns="22699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Optimizing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Stategy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Parameters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in a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Game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bot</a:t>
          </a:r>
          <a:endParaRPr lang="es-E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7998" y="877665"/>
        <a:ext cx="8115506" cy="329609"/>
      </dsp:txXfrm>
    </dsp:sp>
    <dsp:sp modelId="{BCF41943-39CB-4C8F-9F36-B16488B21F25}">
      <dsp:nvSpPr>
        <dsp:cNvPr id="0" name=""/>
        <dsp:cNvSpPr/>
      </dsp:nvSpPr>
      <dsp:spPr>
        <a:xfrm>
          <a:off x="0" y="1849036"/>
          <a:ext cx="8579296" cy="5481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849" tIns="249936" rIns="66584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Aceptado en MAEB año 2012</a:t>
          </a:r>
          <a:endParaRPr lang="es-ES" sz="1400" kern="1200" dirty="0"/>
        </a:p>
      </dsp:txBody>
      <dsp:txXfrm>
        <a:off x="0" y="1849036"/>
        <a:ext cx="8579296" cy="548100"/>
      </dsp:txXfrm>
    </dsp:sp>
    <dsp:sp modelId="{A774047F-57FF-4442-9095-576E90DA59F5}">
      <dsp:nvSpPr>
        <dsp:cNvPr id="0" name=""/>
        <dsp:cNvSpPr/>
      </dsp:nvSpPr>
      <dsp:spPr>
        <a:xfrm>
          <a:off x="420167" y="1660885"/>
          <a:ext cx="8151168" cy="36527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6994" tIns="0" rIns="22699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Tratamiento del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fitness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ruidoso en la optimización evolutiva de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bots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para el juego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Planet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Wars</a:t>
          </a:r>
          <a:endParaRPr lang="es-E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7998" y="1678716"/>
        <a:ext cx="8115506" cy="329609"/>
      </dsp:txXfrm>
    </dsp:sp>
    <dsp:sp modelId="{5DE19676-3164-4A6C-B44A-026AEFD2F8B6}">
      <dsp:nvSpPr>
        <dsp:cNvPr id="0" name=""/>
        <dsp:cNvSpPr/>
      </dsp:nvSpPr>
      <dsp:spPr>
        <a:xfrm>
          <a:off x="0" y="2662577"/>
          <a:ext cx="8579296" cy="5481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849" tIns="249936" rIns="66584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Aceptado en EVO* año 2012 y nominado a </a:t>
          </a:r>
          <a:r>
            <a:rPr lang="es-ES" sz="1400" b="1" kern="1200" dirty="0" err="1" smtClean="0"/>
            <a:t>Best</a:t>
          </a:r>
          <a:r>
            <a:rPr lang="es-ES" sz="1400" b="1" kern="1200" dirty="0" smtClean="0"/>
            <a:t> </a:t>
          </a:r>
          <a:r>
            <a:rPr lang="es-ES" sz="1400" b="1" kern="1200" dirty="0" err="1" smtClean="0"/>
            <a:t>Paper</a:t>
          </a:r>
          <a:r>
            <a:rPr lang="es-ES" sz="1400" kern="1200" dirty="0" smtClean="0"/>
            <a:t> en </a:t>
          </a:r>
          <a:r>
            <a:rPr lang="es-ES" sz="1400" kern="1200" dirty="0" err="1" smtClean="0"/>
            <a:t>EvoGames</a:t>
          </a:r>
          <a:endParaRPr lang="es-ES" sz="1400" kern="1200" dirty="0"/>
        </a:p>
      </dsp:txBody>
      <dsp:txXfrm>
        <a:off x="0" y="2662577"/>
        <a:ext cx="8579296" cy="548100"/>
      </dsp:txXfrm>
    </dsp:sp>
    <dsp:sp modelId="{8C1EC753-F094-432A-873F-BD7C307FE318}">
      <dsp:nvSpPr>
        <dsp:cNvPr id="0" name=""/>
        <dsp:cNvSpPr/>
      </dsp:nvSpPr>
      <dsp:spPr>
        <a:xfrm>
          <a:off x="411789" y="2461936"/>
          <a:ext cx="8167291" cy="37776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6994" tIns="0" rIns="22699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Dealing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Noisy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Fitness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in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Desing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of a RTS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Game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Bot</a:t>
          </a:r>
          <a:endParaRPr lang="es-E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230" y="2480377"/>
        <a:ext cx="8130409" cy="340879"/>
      </dsp:txXfrm>
    </dsp:sp>
    <dsp:sp modelId="{6DA34BB9-C869-41D0-8100-98D1F5A043B3}">
      <dsp:nvSpPr>
        <dsp:cNvPr id="0" name=""/>
        <dsp:cNvSpPr/>
      </dsp:nvSpPr>
      <dsp:spPr>
        <a:xfrm>
          <a:off x="0" y="3476119"/>
          <a:ext cx="8579296" cy="5481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849" tIns="249936" rIns="66584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¿Aceptado? en CIG año 2012</a:t>
          </a:r>
          <a:endParaRPr lang="es-ES" sz="1400" kern="1200" dirty="0"/>
        </a:p>
      </dsp:txBody>
      <dsp:txXfrm>
        <a:off x="0" y="3476119"/>
        <a:ext cx="8579296" cy="548100"/>
      </dsp:txXfrm>
    </dsp:sp>
    <dsp:sp modelId="{ECDE0D89-EC97-4D9C-A650-7B6F07BA0352}">
      <dsp:nvSpPr>
        <dsp:cNvPr id="0" name=""/>
        <dsp:cNvSpPr/>
      </dsp:nvSpPr>
      <dsp:spPr>
        <a:xfrm>
          <a:off x="411789" y="3275477"/>
          <a:ext cx="8167291" cy="37776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6994" tIns="0" rIns="22699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Adaptative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bots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real-time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strategy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games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via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map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characterization</a:t>
          </a:r>
          <a:endParaRPr lang="es-E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230" y="3293918"/>
        <a:ext cx="8130409" cy="340879"/>
      </dsp:txXfrm>
    </dsp:sp>
    <dsp:sp modelId="{16EF4697-2597-4353-8342-B0C63CD6F3C9}">
      <dsp:nvSpPr>
        <dsp:cNvPr id="0" name=""/>
        <dsp:cNvSpPr/>
      </dsp:nvSpPr>
      <dsp:spPr>
        <a:xfrm>
          <a:off x="0" y="4289660"/>
          <a:ext cx="8579296" cy="5481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849" tIns="249936" rIns="66584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Trabajando para aceptación </a:t>
          </a:r>
          <a:r>
            <a:rPr lang="es-ES" sz="1400" b="1" kern="1200" dirty="0" smtClean="0"/>
            <a:t>revista</a:t>
          </a:r>
          <a:r>
            <a:rPr lang="es-ES" sz="1400" kern="1200" dirty="0" smtClean="0"/>
            <a:t> JCST año 2012 (0.656 índice de impacto)</a:t>
          </a:r>
          <a:endParaRPr lang="es-ES" sz="1400" kern="1200" dirty="0"/>
        </a:p>
      </dsp:txBody>
      <dsp:txXfrm>
        <a:off x="0" y="4289660"/>
        <a:ext cx="8579296" cy="548100"/>
      </dsp:txXfrm>
    </dsp:sp>
    <dsp:sp modelId="{F6C0CF73-D794-4A18-B674-754EC416EA10}">
      <dsp:nvSpPr>
        <dsp:cNvPr id="0" name=""/>
        <dsp:cNvSpPr/>
      </dsp:nvSpPr>
      <dsp:spPr>
        <a:xfrm>
          <a:off x="411789" y="4089019"/>
          <a:ext cx="8167291" cy="37776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5000" dist="25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6994" tIns="0" rIns="22699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Effect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of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noisy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fitness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in RTS Player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Behaviour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Optimisation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Evolutionary</a:t>
          </a:r>
          <a:r>
            <a:rPr lang="es-E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s-ES" sz="1400" b="1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Algorithms</a:t>
          </a:r>
          <a:endParaRPr lang="es-E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0230" y="4107460"/>
        <a:ext cx="8130409" cy="340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A8AFB-3E6F-43CC-BB5F-F420CC00EBB6}" type="datetimeFigureOut">
              <a:rPr lang="es-ES" smtClean="0"/>
              <a:t>19/07/2012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3DF0D-AD04-4615-84C3-8E2C2A8C8B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923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Imagen: reloj de arena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3DF0D-AD04-4615-84C3-8E2C2A8C8B7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098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is all, friends. Thanks for your time; I hope I have been on the rise to the occasion. If someone has any question, I will try to answer.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57AA6-A9A4-4390-B8B4-F3D9D9081B5C}" type="slidenum">
              <a:rPr lang="es-ES" smtClean="0"/>
              <a:pPr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0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Experimentos, campo de pruebas, algo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3DF0D-AD04-4615-84C3-8E2C2A8C8B7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1283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Imagen de un planeta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3DF0D-AD04-4615-84C3-8E2C2A8C8B7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309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Flotas en el espacio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3DF0D-AD04-4615-84C3-8E2C2A8C8B7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85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Esposas o algo que imposibilite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3DF0D-AD04-4615-84C3-8E2C2A8C8B7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0447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Imagen: pelea</a:t>
            </a:r>
            <a:r>
              <a:rPr lang="es-ES" baseline="0" dirty="0" smtClean="0"/>
              <a:t> de robots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3DF0D-AD04-4615-84C3-8E2C2A8C8B72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061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123 segundos simulación * 5 mapas</a:t>
            </a:r>
            <a:r>
              <a:rPr lang="es-ES" baseline="0" dirty="0" smtClean="0"/>
              <a:t> * 200 individuos * 100 generaciones = 143 días</a:t>
            </a:r>
            <a:endParaRPr lang="es-ES" dirty="0" smtClean="0"/>
          </a:p>
          <a:p>
            <a:r>
              <a:rPr lang="es-ES" dirty="0" smtClean="0"/>
              <a:t>40 segundos * 200 * 100 == 9.25</a:t>
            </a:r>
            <a:r>
              <a:rPr lang="es-ES" baseline="0" dirty="0" smtClean="0"/>
              <a:t> días</a:t>
            </a:r>
          </a:p>
          <a:p>
            <a:r>
              <a:rPr lang="es-ES" baseline="0" dirty="0" smtClean="0"/>
              <a:t>Imagen: reloj roto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3DF0D-AD04-4615-84C3-8E2C2A8C8B72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750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Figura 7.7 más</a:t>
            </a:r>
            <a:r>
              <a:rPr lang="es-ES" baseline="0" dirty="0" smtClean="0"/>
              <a:t> detalle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3DF0D-AD04-4615-84C3-8E2C2A8C8B72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8402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Indice</a:t>
            </a:r>
            <a:r>
              <a:rPr lang="es-ES" dirty="0" smtClean="0"/>
              <a:t> impacto 0.656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03DF0D-AD04-4615-84C3-8E2C2A8C8B72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85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ltGray">
          <a:xfrm>
            <a:off x="0" y="21762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043680"/>
            <a:ext cx="8077200" cy="1673352"/>
          </a:xfrm>
        </p:spPr>
        <p:txBody>
          <a:bodyPr vert="horz" lIns="91440" tIns="0" rIns="4572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s-ES" dirty="0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5800" y="3729584"/>
            <a:ext cx="8077200" cy="1499616"/>
          </a:xfrm>
        </p:spPr>
        <p:txBody>
          <a:bodyPr lIns="118872" tIns="0" rIns="45720" bIns="0" anchor="t">
            <a:normAutofit/>
          </a:bodyPr>
          <a:lstStyle>
            <a:lvl1pPr marL="0" indent="0" algn="l">
              <a:buNone/>
              <a:defRPr sz="3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F879-D261-4116-A8A3-AB2B2A071A22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9 Rectángulo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089E0-44E5-4701-A3C5-1378FC238206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54F04-DE92-49CB-A04E-A307BEF67966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s-ES" dirty="0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0C3A-AEC0-4D59-82E1-4D1A2227A0D6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 bwMode="ltGray">
          <a:xfrm>
            <a:off x="-36512" y="1772816"/>
            <a:ext cx="9195282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11 Rectángulo"/>
          <p:cNvSpPr/>
          <p:nvPr/>
        </p:nvSpPr>
        <p:spPr bwMode="invGray">
          <a:xfrm>
            <a:off x="-36512" y="4375335"/>
            <a:ext cx="9195282" cy="45719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92712" y="1863088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s-ES" dirty="0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3568" y="3573016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28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A6D8D-C0EC-4E2F-B7DA-AFB851FA42E4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9 Rectángulo"/>
          <p:cNvSpPr/>
          <p:nvPr userDrawn="1"/>
        </p:nvSpPr>
        <p:spPr bwMode="invGray">
          <a:xfrm>
            <a:off x="-36512" y="1772816"/>
            <a:ext cx="9180512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FFA05-71EE-4132-B559-BEA8BEEC623D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140F-1798-47E0-884E-17BA8678CF84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E137-E7EB-4C3F-96E4-E8B2E30C58E3}" type="datetime1">
              <a:rPr lang="es-ES" smtClean="0"/>
              <a:t>19/07/2012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926D5-FD47-42E1-A505-03EA39F547D7}" type="datetime1">
              <a:rPr lang="es-ES" smtClean="0"/>
              <a:t>19/07/2012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92028-57E4-408B-8564-900C396E0203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11 Rectángulo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01456" y="188640"/>
            <a:ext cx="6135039" cy="978408"/>
          </a:xfrm>
        </p:spPr>
        <p:txBody>
          <a:bodyPr lIns="73152" bIns="0" anchor="b">
            <a:sp3d prstMaterial="matte"/>
          </a:bodyPr>
          <a:lstStyle>
            <a:lvl1pPr algn="l">
              <a:defRPr kumimoji="0" lang="es-ES" sz="4500" b="1" kern="1200" smtClean="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kumimoji="0" lang="es-ES" dirty="0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A7BA6960-EC48-4014-8CB8-822107F28B50}" type="datetime1">
              <a:rPr lang="es-ES" smtClean="0"/>
              <a:t>19/07/2012</a:t>
            </a:fld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6 Rectángulo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57FB441-EAB2-4D48-B139-6832155B1692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2514488-4082-49E3-8398-4CC181D80060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8.pn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microsoft.com/office/2007/relationships/hdphoto" Target="../media/hdphoto11.wdp"/><Relationship Id="rId9" Type="http://schemas.openxmlformats.org/officeDocument/2006/relationships/image" Target="../media/image5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Evolución de </a:t>
            </a:r>
            <a:r>
              <a:rPr lang="es-ES" dirty="0" err="1" smtClean="0"/>
              <a:t>IAs</a:t>
            </a:r>
            <a:r>
              <a:rPr lang="es-ES" dirty="0" smtClean="0"/>
              <a:t> reactivas en el Marco de los RTS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Antonio J Fernández Ares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634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Planetas: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sz="4000" dirty="0" smtClean="0"/>
              <a:t>Identificador</a:t>
            </a:r>
          </a:p>
          <a:p>
            <a:r>
              <a:rPr lang="es-ES" sz="4000" dirty="0" smtClean="0"/>
              <a:t>Propietario</a:t>
            </a:r>
          </a:p>
          <a:p>
            <a:r>
              <a:rPr lang="es-ES" sz="4000" dirty="0" smtClean="0"/>
              <a:t>Posición</a:t>
            </a:r>
          </a:p>
          <a:p>
            <a:r>
              <a:rPr lang="es-ES" sz="4000" dirty="0" smtClean="0"/>
              <a:t>Número de naves</a:t>
            </a:r>
          </a:p>
          <a:p>
            <a:r>
              <a:rPr lang="es-ES" sz="4000" dirty="0" smtClean="0"/>
              <a:t>Ratio de crecimiento</a:t>
            </a:r>
          </a:p>
          <a:p>
            <a:endParaRPr lang="es-E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4BB6-EF87-45FE-B500-CA37F4E29B36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10</a:t>
            </a:fld>
            <a:endParaRPr lang="es-ES"/>
          </a:p>
        </p:txBody>
      </p:sp>
      <p:pic>
        <p:nvPicPr>
          <p:cNvPr id="8194" name="Picture 2" descr="http://www.thatvideogameblog.com/wp-content/uploads/2010/05/mass-effect-2-planet-scan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t="10333" r="37866" b="16078"/>
          <a:stretch/>
        </p:blipFill>
        <p:spPr bwMode="auto">
          <a:xfrm>
            <a:off x="3974480" y="1700808"/>
            <a:ext cx="480687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0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Las flotas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Identificador</a:t>
            </a:r>
          </a:p>
          <a:p>
            <a:r>
              <a:rPr lang="es-ES" sz="3600" dirty="0" smtClean="0"/>
              <a:t>Propietario</a:t>
            </a:r>
          </a:p>
          <a:p>
            <a:r>
              <a:rPr lang="es-ES" sz="3600" dirty="0" smtClean="0"/>
              <a:t>Número de naves</a:t>
            </a:r>
          </a:p>
          <a:p>
            <a:r>
              <a:rPr lang="es-ES" sz="3600" dirty="0" smtClean="0"/>
              <a:t>Planeta origen</a:t>
            </a:r>
          </a:p>
          <a:p>
            <a:r>
              <a:rPr lang="es-ES" sz="3600" dirty="0" smtClean="0"/>
              <a:t>Planeta destino</a:t>
            </a:r>
          </a:p>
          <a:p>
            <a:r>
              <a:rPr lang="es-ES" sz="3600" dirty="0" smtClean="0"/>
              <a:t>Duración del viaje</a:t>
            </a:r>
          </a:p>
          <a:p>
            <a:r>
              <a:rPr lang="es-ES" sz="3600" dirty="0" smtClean="0"/>
              <a:t>Turnos hasta llegar</a:t>
            </a:r>
            <a:endParaRPr lang="es-ES" sz="3600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1C25-125F-4C2B-952E-441B06DC40A6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11</a:t>
            </a:fld>
            <a:endParaRPr lang="es-ES"/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4644008" y="1907263"/>
            <a:ext cx="4319268" cy="3465953"/>
            <a:chOff x="0" y="0"/>
            <a:chExt cx="7456" cy="3872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" t="13394" r="717" b="16171"/>
            <a:stretch>
              <a:fillRect/>
            </a:stretch>
          </p:blipFill>
          <p:spPr bwMode="auto">
            <a:xfrm>
              <a:off x="128" y="128"/>
              <a:ext cx="7200" cy="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456" cy="3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82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Restricciones adicionales</a:t>
            </a:r>
            <a:endParaRPr lang="es-ES" dirty="0"/>
          </a:p>
        </p:txBody>
      </p:sp>
      <p:grpSp>
        <p:nvGrpSpPr>
          <p:cNvPr id="4" name="3 Grupo"/>
          <p:cNvGrpSpPr/>
          <p:nvPr/>
        </p:nvGrpSpPr>
        <p:grpSpPr>
          <a:xfrm>
            <a:off x="683568" y="1772816"/>
            <a:ext cx="2559558" cy="2559558"/>
            <a:chOff x="309712" y="3076600"/>
            <a:chExt cx="3240360" cy="324036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3022" y1="60440" x2="23022" y2="60440"/>
                          <a14:foregroundMark x1="2878" y1="65934" x2="2878" y2="65934"/>
                          <a14:foregroundMark x1="39568" y1="56044" x2="39568" y2="56044"/>
                          <a14:foregroundMark x1="52518" y1="47253" x2="52518" y2="47253"/>
                          <a14:foregroundMark x1="76978" y1="39560" x2="76978" y2="39560"/>
                          <a14:foregroundMark x1="90647" y1="43956" x2="90647" y2="43956"/>
                          <a14:foregroundMark x1="97122" y1="46154" x2="97122" y2="46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00000">
              <a:off x="613495" y="3380384"/>
              <a:ext cx="2683424" cy="2683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5 Señal de prohibido"/>
            <p:cNvSpPr/>
            <p:nvPr/>
          </p:nvSpPr>
          <p:spPr>
            <a:xfrm flipH="1">
              <a:off x="309712" y="3076600"/>
              <a:ext cx="3240360" cy="3240360"/>
            </a:xfrm>
            <a:prstGeom prst="noSmoking">
              <a:avLst>
                <a:gd name="adj" fmla="val 8465"/>
              </a:avLst>
            </a:prstGeom>
            <a:solidFill>
              <a:srgbClr val="FF00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3431081" y="4139948"/>
            <a:ext cx="2559558" cy="2559558"/>
            <a:chOff x="4453882" y="4012704"/>
            <a:chExt cx="3240360" cy="324036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57929" y1="79059" x2="57929" y2="79059"/>
                          <a14:foregroundMark x1="50162" y1="67059" x2="50162" y2="67059"/>
                          <a14:foregroundMark x1="64725" y1="62353" x2="64725" y2="62353"/>
                          <a14:foregroundMark x1="52427" y1="66118" x2="52427" y2="66118"/>
                          <a14:foregroundMark x1="57929" y1="63529" x2="57929" y2="63529"/>
                          <a14:foregroundMark x1="57929" y1="63529" x2="57929" y2="63529"/>
                          <a14:foregroundMark x1="59871" y1="62353" x2="59871" y2="62353"/>
                          <a14:foregroundMark x1="50809" y1="49412" x2="50809" y2="49412"/>
                          <a14:foregroundMark x1="47573" y1="45176" x2="47573" y2="45176"/>
                          <a14:foregroundMark x1="46602" y1="43529" x2="46602" y2="43529"/>
                          <a14:foregroundMark x1="52427" y1="50353" x2="52427" y2="50353"/>
                          <a14:foregroundMark x1="55663" y1="46353" x2="55663" y2="46353"/>
                          <a14:foregroundMark x1="53398" y1="43529" x2="53398" y2="43529"/>
                          <a14:foregroundMark x1="45631" y1="46353" x2="45631" y2="46353"/>
                          <a14:foregroundMark x1="41100" y1="50588" x2="41100" y2="50588"/>
                          <a14:foregroundMark x1="37540" y1="51765" x2="37540" y2="51765"/>
                          <a14:foregroundMark x1="44984" y1="55294" x2="44984" y2="55294"/>
                          <a14:foregroundMark x1="50162" y1="52706" x2="50162" y2="52706"/>
                          <a14:foregroundMark x1="53074" y1="52706" x2="53074" y2="52706"/>
                          <a14:foregroundMark x1="56634" y1="49176" x2="56634" y2="49176"/>
                          <a14:foregroundMark x1="12298" y1="61882" x2="12298" y2="61882"/>
                          <a14:foregroundMark x1="8091" y1="64000" x2="8091" y2="64000"/>
                          <a14:foregroundMark x1="12945" y1="51765" x2="12945" y2="51765"/>
                          <a14:foregroundMark x1="19094" y1="46824" x2="19094" y2="46824"/>
                          <a14:foregroundMark x1="23948" y1="40941" x2="23948" y2="40941"/>
                          <a14:foregroundMark x1="12945" y1="32706" x2="12945" y2="32706"/>
                          <a14:foregroundMark x1="13269" y1="30353" x2="13269" y2="30353"/>
                          <a14:foregroundMark x1="13269" y1="36706" x2="13269" y2="36706"/>
                          <a14:foregroundMark x1="37864" y1="23059" x2="37864" y2="23059"/>
                          <a14:foregroundMark x1="34628" y1="20235" x2="34628" y2="20235"/>
                          <a14:foregroundMark x1="31068" y1="15529" x2="31068" y2="15529"/>
                          <a14:foregroundMark x1="31392" y1="10118" x2="31392" y2="10118"/>
                          <a14:foregroundMark x1="39159" y1="5176" x2="39159" y2="5176"/>
                          <a14:foregroundMark x1="46602" y1="2824" x2="46602" y2="2824"/>
                          <a14:foregroundMark x1="40777" y1="3529" x2="40777" y2="3529"/>
                          <a14:foregroundMark x1="48220" y1="25647" x2="48220" y2="25647"/>
                          <a14:foregroundMark x1="47573" y1="14824" x2="47573" y2="14824"/>
                          <a14:foregroundMark x1="46926" y1="20235" x2="46926" y2="20235"/>
                          <a14:foregroundMark x1="48544" y1="17882" x2="48544" y2="17882"/>
                          <a14:foregroundMark x1="48544" y1="17647" x2="48544" y2="17647"/>
                          <a14:foregroundMark x1="50162" y1="16706" x2="50162" y2="16706"/>
                          <a14:foregroundMark x1="48544" y1="23294" x2="48544" y2="23294"/>
                          <a14:foregroundMark x1="58900" y1="22118" x2="58900" y2="22118"/>
                          <a14:foregroundMark x1="62460" y1="19059" x2="62460" y2="19059"/>
                          <a14:foregroundMark x1="64725" y1="14353" x2="64725" y2="14353"/>
                          <a14:foregroundMark x1="54045" y1="32000" x2="54045" y2="32000"/>
                          <a14:foregroundMark x1="45955" y1="33882" x2="45955" y2="33882"/>
                          <a14:foregroundMark x1="40129" y1="36235" x2="40129" y2="36235"/>
                          <a14:foregroundMark x1="35922" y1="36941" x2="34304" y2="38118"/>
                          <a14:foregroundMark x1="26861" y1="42353" x2="26861" y2="42353"/>
                          <a14:foregroundMark x1="22977" y1="46824" x2="22977" y2="46824"/>
                          <a14:foregroundMark x1="22977" y1="54824" x2="24595" y2="56941"/>
                          <a14:foregroundMark x1="33657" y1="64000" x2="33657" y2="64000"/>
                          <a14:foregroundMark x1="33657" y1="68471" x2="33010" y2="72471"/>
                          <a14:foregroundMark x1="28479" y1="76706" x2="28479" y2="76706"/>
                          <a14:foregroundMark x1="24595" y1="75529" x2="19741" y2="71294"/>
                          <a14:foregroundMark x1="18770" y1="68941" x2="18770" y2="68941"/>
                          <a14:foregroundMark x1="18123" y1="67765" x2="18123" y2="67765"/>
                          <a14:foregroundMark x1="8414" y1="68941" x2="57282" y2="88706"/>
                          <a14:foregroundMark x1="68608" y1="86118" x2="80906" y2="40941"/>
                          <a14:foregroundMark x1="42395" y1="33176" x2="14563" y2="44706"/>
                          <a14:foregroundMark x1="14887" y1="51529" x2="9709" y2="77412"/>
                          <a14:foregroundMark x1="14887" y1="80235" x2="30421" y2="92000"/>
                          <a14:foregroundMark x1="34628" y1="93882" x2="57282" y2="92706"/>
                          <a14:foregroundMark x1="59871" y1="92000" x2="84142" y2="82588"/>
                          <a14:foregroundMark x1="84466" y1="82118" x2="93204" y2="63529"/>
                          <a14:foregroundMark x1="93204" y1="63059" x2="87702" y2="49882"/>
                          <a14:foregroundMark x1="87702" y1="49882" x2="63107" y2="36941"/>
                          <a14:foregroundMark x1="19094" y1="61176" x2="76699" y2="47529"/>
                          <a14:foregroundMark x1="72168" y1="48235" x2="56311" y2="39059"/>
                          <a14:foregroundMark x1="19094" y1="54118" x2="36246" y2="435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470" y="4539998"/>
              <a:ext cx="1589184" cy="2185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8 Señal de prohibido"/>
            <p:cNvSpPr/>
            <p:nvPr/>
          </p:nvSpPr>
          <p:spPr>
            <a:xfrm flipH="1">
              <a:off x="4453882" y="4012704"/>
              <a:ext cx="3240360" cy="3240360"/>
            </a:xfrm>
            <a:prstGeom prst="noSmoking">
              <a:avLst>
                <a:gd name="adj" fmla="val 8465"/>
              </a:avLst>
            </a:prstGeom>
            <a:solidFill>
              <a:srgbClr val="FF00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5852106" y="5947628"/>
              <a:ext cx="98777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tx1"/>
                  </a:solidFill>
                  <a:latin typeface="Forte" pitchFamily="66" charset="0"/>
                </a:rPr>
                <a:t>&gt;1s</a:t>
              </a:r>
              <a:endParaRPr lang="es-ES" dirty="0">
                <a:solidFill>
                  <a:schemeClr val="tx1"/>
                </a:solidFill>
                <a:latin typeface="Forte" pitchFamily="66" charset="0"/>
              </a:endParaRPr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5990639" y="1792813"/>
            <a:ext cx="2559558" cy="2559558"/>
            <a:chOff x="8518624" y="3102754"/>
            <a:chExt cx="3240360" cy="3240360"/>
          </a:xfrm>
        </p:grpSpPr>
        <p:pic>
          <p:nvPicPr>
            <p:cNvPr id="12" name="Picture 6" descr="http://us.123rf.com/400wm/400/400/franckito/franckito0907/franckito090700056/5241302-multicolores-bobinas-de-hilos-de-coser-de-algodon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2640" y="3220616"/>
              <a:ext cx="2952328" cy="302984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12 Señal de prohibido"/>
            <p:cNvSpPr/>
            <p:nvPr/>
          </p:nvSpPr>
          <p:spPr>
            <a:xfrm flipH="1">
              <a:off x="8518624" y="3102754"/>
              <a:ext cx="3240360" cy="3240360"/>
            </a:xfrm>
            <a:prstGeom prst="noSmoking">
              <a:avLst>
                <a:gd name="adj" fmla="val 8465"/>
              </a:avLst>
            </a:prstGeom>
            <a:solidFill>
              <a:srgbClr val="FF000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D2F9-12B7-496F-8BD7-B893EA0A99B2}" type="datetime1">
              <a:rPr lang="es-ES" smtClean="0"/>
              <a:t>19/07/2012</a:t>
            </a:fld>
            <a:endParaRPr lang="es-ES"/>
          </a:p>
        </p:txBody>
      </p:sp>
      <p:sp>
        <p:nvSpPr>
          <p:cNvPr id="15" name="1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12</a:t>
            </a:fld>
            <a:endParaRPr lang="es-ES"/>
          </a:p>
        </p:txBody>
      </p:sp>
      <p:pic>
        <p:nvPicPr>
          <p:cNvPr id="17" name="16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620" y="178707"/>
            <a:ext cx="1059637" cy="129625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599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Un </a:t>
            </a:r>
            <a:r>
              <a:rPr lang="es-ES" dirty="0" err="1" smtClean="0"/>
              <a:t>bot</a:t>
            </a:r>
            <a:r>
              <a:rPr lang="es-ES" dirty="0" smtClean="0"/>
              <a:t> de ejemplo: </a:t>
            </a:r>
            <a:r>
              <a:rPr lang="es-ES" dirty="0" err="1" smtClean="0"/>
              <a:t>GoogleBot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483768" y="1775191"/>
            <a:ext cx="6203032" cy="4625609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1257300" indent="-95250"/>
            <a:r>
              <a:rPr lang="es-ES" sz="4800" dirty="0" err="1" smtClean="0"/>
              <a:t>Bot</a:t>
            </a:r>
            <a:r>
              <a:rPr lang="es-ES" sz="4800" dirty="0" smtClean="0"/>
              <a:t> proporcionado por Google.</a:t>
            </a:r>
          </a:p>
          <a:p>
            <a:pPr marL="1257300" indent="-95250"/>
            <a:r>
              <a:rPr lang="es-ES" sz="4800" dirty="0" smtClean="0"/>
              <a:t>Muy simple pero eficaz en todo tipo de mapa</a:t>
            </a:r>
          </a:p>
        </p:txBody>
      </p:sp>
      <p:pic>
        <p:nvPicPr>
          <p:cNvPr id="4" name="Picture 5" descr="http://thecustomizewindows.com/wp-content/uploads/2011/04/google-bo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08" y="1702878"/>
            <a:ext cx="3647604" cy="46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7FC9-DEEB-4C47-AE64-2D2103894FB2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13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Aresbot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Diseñando nuestro primer </a:t>
            </a:r>
            <a:r>
              <a:rPr lang="es-ES" dirty="0" err="1" smtClean="0"/>
              <a:t>bot</a:t>
            </a:r>
            <a:endParaRPr lang="es-E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16" y="2504082"/>
            <a:ext cx="2139496" cy="3229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82E5">
                        <a:alpha val="75000"/>
                      </a:srgbClr>
                    </a:gs>
                    <a:gs pos="100000">
                      <a:srgbClr val="0057E5">
                        <a:alpha val="64999"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493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AresBot</a:t>
            </a:r>
            <a:r>
              <a:rPr lang="es-ES" dirty="0" smtClean="0"/>
              <a:t>: Conceptos previos I</a:t>
            </a:r>
            <a:endParaRPr lang="es-ES" dirty="0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A2135-1CE6-4038-9976-E32753E3DF15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11" name="10 Marcador de contenido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7444583"/>
              </p:ext>
            </p:extLst>
          </p:nvPr>
        </p:nvGraphicFramePr>
        <p:xfrm>
          <a:off x="457200" y="1773238"/>
          <a:ext cx="4038600" cy="4624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11 Marcador de contenido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30914002"/>
              </p:ext>
            </p:extLst>
          </p:nvPr>
        </p:nvGraphicFramePr>
        <p:xfrm>
          <a:off x="4648200" y="1773238"/>
          <a:ext cx="4038600" cy="4624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822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AresBot</a:t>
            </a:r>
            <a:r>
              <a:rPr lang="es-ES" dirty="0" smtClean="0"/>
              <a:t> II: </a:t>
            </a:r>
            <a:br>
              <a:rPr lang="es-ES" dirty="0" smtClean="0"/>
            </a:br>
            <a:r>
              <a:rPr lang="es-ES" dirty="0" smtClean="0"/>
              <a:t>Esquema funcionamiento</a:t>
            </a:r>
            <a:endParaRPr lang="es-E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628800"/>
            <a:ext cx="9005947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BCD0A-97E6-4C82-8928-3DC166F4AD7C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16</a:t>
            </a:fld>
            <a:endParaRPr lang="es-ES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31" y="332656"/>
            <a:ext cx="905001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Función selección: Riesgo</a:t>
            </a:r>
            <a:endParaRPr lang="es-ES" dirty="0"/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7122587"/>
              </p:ext>
            </p:extLst>
          </p:nvPr>
        </p:nvGraphicFramePr>
        <p:xfrm>
          <a:off x="457200" y="1773238"/>
          <a:ext cx="4038600" cy="4624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7 Marcador de contenido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48200" y="1773936"/>
                <a:ext cx="4038600" cy="2591168"/>
              </a:xfrm>
            </p:spPr>
            <p:txBody>
              <a:bodyPr anchor="ctr"/>
              <a:lstStyle/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𝑟𝑖𝑒𝑠𝑔𝑜</m:t>
                      </m:r>
                      <m:r>
                        <a:rPr lang="es-ES" b="0" i="1" smtClean="0">
                          <a:latin typeface="Cambria Math"/>
                        </a:rPr>
                        <m:t> = </m:t>
                      </m:r>
                      <m:f>
                        <m:f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/>
                            </a:rPr>
                            <m:t>𝑠𝑎𝑐𝑟𝑖𝑓𝑖𝑐𝑖𝑜</m:t>
                          </m:r>
                        </m:num>
                        <m:den>
                          <m:r>
                            <a:rPr lang="es-ES" b="0" i="1" smtClean="0">
                              <a:latin typeface="Cambria Math"/>
                            </a:rPr>
                            <m:t>𝑏𝑒𝑛𝑒𝑓𝑖𝑐𝑖𝑜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8" name="7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48200" y="1773936"/>
                <a:ext cx="4038600" cy="2591168"/>
              </a:xfr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88A2-996E-402C-8451-8DA14D3BAFA3}" type="datetime1">
              <a:rPr lang="es-ES" smtClean="0"/>
              <a:t>19/07/2012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17</a:t>
            </a:fld>
            <a:endParaRPr lang="es-ES"/>
          </a:p>
        </p:txBody>
      </p:sp>
      <p:pic>
        <p:nvPicPr>
          <p:cNvPr id="12290" name="Picture 2" descr="D:\Dropbox\Documentos\Investigación\II Concurso Universitario Software Libre\Final\r\decisi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077072"/>
            <a:ext cx="2102346" cy="2102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58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Diezmo y ataque extra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El diezmo supone entregar cada 2 turnos el 10% de las flotas de la cada colonia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El ataque desde la colonias sucede el 90% de las veces, enviando la mitad de sus flotas alojadas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FFA05-71EE-4132-B559-BEA8BEEC623D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18</a:t>
            </a:fld>
            <a:endParaRPr lang="es-ES"/>
          </a:p>
        </p:txBody>
      </p:sp>
      <p:pic>
        <p:nvPicPr>
          <p:cNvPr id="11266" name="Picture 2" descr="http://media.desura.com/images/members/1/548/547861/TurianFleetPalav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63366"/>
            <a:ext cx="4019326" cy="226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media.desura.com/images/members/1/548/547861/TurianFleetPalav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048" y="4263366"/>
            <a:ext cx="4019326" cy="226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Flecha a la derecha con bandas"/>
          <p:cNvSpPr/>
          <p:nvPr/>
        </p:nvSpPr>
        <p:spPr>
          <a:xfrm flipH="1">
            <a:off x="179512" y="4077072"/>
            <a:ext cx="1829787" cy="699624"/>
          </a:xfrm>
          <a:prstGeom prst="stripedRightArrow">
            <a:avLst>
              <a:gd name="adj1" fmla="val 43352"/>
              <a:gd name="adj2" fmla="val 69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 la </a:t>
            </a:r>
            <a:r>
              <a:rPr lang="es-ES" b="1" dirty="0" smtClean="0"/>
              <a:t>BASE</a:t>
            </a:r>
            <a:endParaRPr lang="es-ES" b="1" dirty="0"/>
          </a:p>
        </p:txBody>
      </p:sp>
      <p:sp>
        <p:nvSpPr>
          <p:cNvPr id="11" name="10 Flecha a la derecha con bandas"/>
          <p:cNvSpPr/>
          <p:nvPr/>
        </p:nvSpPr>
        <p:spPr>
          <a:xfrm>
            <a:off x="6804248" y="4077072"/>
            <a:ext cx="1829787" cy="699624"/>
          </a:xfrm>
          <a:prstGeom prst="stripedRightArrow">
            <a:avLst>
              <a:gd name="adj1" fmla="val 43352"/>
              <a:gd name="adj2" fmla="val 69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Al </a:t>
            </a:r>
            <a:r>
              <a:rPr lang="es-ES" b="1" dirty="0" smtClean="0"/>
              <a:t>OBJETIVO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2012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Algoritmos genéticos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¡Porque evolucionar es posible!</a:t>
            </a:r>
            <a:endParaRPr lang="es-ES" dirty="0"/>
          </a:p>
        </p:txBody>
      </p:sp>
      <p:pic>
        <p:nvPicPr>
          <p:cNvPr id="4" name="Picture 5" descr="C:\Users\test2\Desktop\mi-experiencia-participando-en-el-google-ai-challenge-pasado-ubsbw7oyncdt-091_135351_574414\data\repo\84258241.jp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66" y1="71615" x2="5566" y2="71615"/>
                        <a14:foregroundMark x1="16309" y1="67318" x2="16309" y2="67318"/>
                        <a14:foregroundMark x1="31348" y1="64714" x2="31348" y2="64714"/>
                        <a14:foregroundMark x1="45020" y1="60807" x2="45020" y2="60807"/>
                        <a14:foregroundMark x1="66504" y1="49740" x2="66504" y2="49740"/>
                        <a14:foregroundMark x1="30273" y1="55469" x2="30273" y2="55469"/>
                        <a14:foregroundMark x1="7422" y1="70833" x2="7422" y2="70833"/>
                        <a14:foregroundMark x1="45701" y1="52113" x2="45701" y2="52113"/>
                        <a14:foregroundMark x1="19457" y1="68008" x2="19457" y2="68008"/>
                        <a14:foregroundMark x1="62594" y1="34406" x2="62594" y2="34406"/>
                        <a14:foregroundMark x1="65309" y1="23340" x2="65309" y2="23340"/>
                        <a14:foregroundMark x1="65008" y1="26358" x2="65008" y2="26358"/>
                        <a14:foregroundMark x1="44646" y1="40241" x2="44646" y2="40241"/>
                        <a14:foregroundMark x1="42986" y1="40644" x2="42986" y2="40644"/>
                        <a14:foregroundMark x1="30166" y1="49296" x2="30166" y2="49296"/>
                        <a14:backgroundMark x1="27344" y1="58984" x2="27344" y2="58984"/>
                        <a14:backgroundMark x1="33496" y1="58333" x2="33496" y2="58333"/>
                        <a14:backgroundMark x1="30920" y1="71831" x2="30920" y2="71831"/>
                        <a14:backgroundMark x1="46305" y1="69416" x2="46305" y2="69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066" y="3501008"/>
            <a:ext cx="2752452" cy="206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¿De qué va esto?</a:t>
            </a:r>
            <a:endParaRPr lang="es-ES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Evolución, IA reactivas y RTS…</a:t>
            </a:r>
            <a:endParaRPr lang="es-ES" dirty="0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22899-B623-4E4E-B012-7685B6E0A144}" type="datetime1">
              <a:rPr lang="es-ES" smtClean="0"/>
              <a:t>19/07/2012</a:t>
            </a:fld>
            <a:endParaRPr lang="es-ES"/>
          </a:p>
        </p:txBody>
      </p:sp>
      <p:sp>
        <p:nvSpPr>
          <p:cNvPr id="13" name="1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2</a:t>
            </a:fld>
            <a:endParaRPr lang="es-ES"/>
          </a:p>
        </p:txBody>
      </p:sp>
      <p:pic>
        <p:nvPicPr>
          <p:cNvPr id="15" name="1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6881"/>
            <a:ext cx="1678041" cy="16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funciona un AG?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Representa la solución  a un problema como un </a:t>
            </a:r>
            <a:r>
              <a:rPr lang="es-ES" b="1" dirty="0" smtClean="0"/>
              <a:t>cromosoma </a:t>
            </a:r>
            <a:r>
              <a:rPr lang="es-ES" dirty="0" smtClean="0"/>
              <a:t>compuesto por </a:t>
            </a:r>
            <a:r>
              <a:rPr lang="es-ES" b="1" dirty="0" smtClean="0"/>
              <a:t>genes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solución constituye un </a:t>
            </a:r>
            <a:r>
              <a:rPr lang="es-ES" b="1" dirty="0" smtClean="0"/>
              <a:t>individuo.</a:t>
            </a:r>
          </a:p>
          <a:p>
            <a:endParaRPr lang="es-ES" b="1" dirty="0" smtClean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0" y="1556792"/>
            <a:ext cx="5545708" cy="5545708"/>
          </a:xfrm>
        </p:spPr>
      </p:pic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5FA3-928F-4678-8AA9-D7EB42015A2D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2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¿Para qué?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Los individuos se seleccionan para “procrear” y perpetuar su existencia en la </a:t>
            </a:r>
            <a:r>
              <a:rPr lang="es-ES" b="1" dirty="0" smtClean="0"/>
              <a:t>población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 selección debe favorecer a los </a:t>
            </a:r>
            <a:r>
              <a:rPr lang="es-ES" b="1" dirty="0" smtClean="0"/>
              <a:t>mejores </a:t>
            </a:r>
            <a:r>
              <a:rPr lang="es-ES" dirty="0" smtClean="0"/>
              <a:t>individuos</a:t>
            </a:r>
            <a:endParaRPr lang="es-ES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7012" y="1340768"/>
            <a:ext cx="1776028" cy="4382112"/>
          </a:xfrm>
        </p:spPr>
      </p:pic>
      <p:pic>
        <p:nvPicPr>
          <p:cNvPr id="6" name="4 Marcador de contenid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65" y="1340768"/>
            <a:ext cx="2521141" cy="4867407"/>
          </a:xfrm>
          <a:prstGeom prst="rect">
            <a:avLst/>
          </a:prstGeom>
        </p:spPr>
      </p:pic>
      <p:sp>
        <p:nvSpPr>
          <p:cNvPr id="7" name="6 Llamada rectangular redondeada"/>
          <p:cNvSpPr/>
          <p:nvPr/>
        </p:nvSpPr>
        <p:spPr>
          <a:xfrm>
            <a:off x="4272136" y="5661249"/>
            <a:ext cx="1944216" cy="834958"/>
          </a:xfrm>
          <a:prstGeom prst="wedgeRoundRectCallout">
            <a:avLst>
              <a:gd name="adj1" fmla="val -16914"/>
              <a:gd name="adj2" fmla="val 11474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Tu si que vales!</a:t>
            </a:r>
            <a:endParaRPr lang="es-ES" dirty="0"/>
          </a:p>
        </p:txBody>
      </p:sp>
      <p:sp>
        <p:nvSpPr>
          <p:cNvPr id="8" name="7 Llamada rectangular redondeada"/>
          <p:cNvSpPr/>
          <p:nvPr/>
        </p:nvSpPr>
        <p:spPr>
          <a:xfrm>
            <a:off x="6955131" y="5661250"/>
            <a:ext cx="1944216" cy="834956"/>
          </a:xfrm>
          <a:prstGeom prst="wedgeRoundRectCallout">
            <a:avLst>
              <a:gd name="adj1" fmla="val -16914"/>
              <a:gd name="adj2" fmla="val 11474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Ya te llamaremos… Siguiente!</a:t>
            </a:r>
            <a:endParaRPr lang="es-ES" dirty="0"/>
          </a:p>
        </p:txBody>
      </p:sp>
      <p:sp>
        <p:nvSpPr>
          <p:cNvPr id="9" name="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F367-EBA7-4974-BA67-60273DAFF582}" type="datetime1">
              <a:rPr lang="es-ES" smtClean="0"/>
              <a:t>19/07/2012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26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¿Y ahora?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s-ES" dirty="0" smtClean="0"/>
              <a:t>Los individuos procrean </a:t>
            </a:r>
            <a:r>
              <a:rPr lang="es-ES" b="1" dirty="0" smtClean="0"/>
              <a:t>cruzando</a:t>
            </a:r>
            <a:r>
              <a:rPr lang="es-ES" dirty="0" smtClean="0"/>
              <a:t> su información genética dando lugar a un nuevo </a:t>
            </a:r>
            <a:r>
              <a:rPr lang="es-ES" b="1" dirty="0" smtClean="0"/>
              <a:t>individuo.</a:t>
            </a:r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468" y="1773238"/>
            <a:ext cx="3642063" cy="4624387"/>
          </a:xfrm>
        </p:spPr>
      </p:pic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1E2AA-3700-4C91-B3D4-EF4F2A02D0B7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287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¿Y siempre sale bien?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s-ES" dirty="0" smtClean="0"/>
              <a:t>Es posible que el cruce no salga bien, produciendo una </a:t>
            </a:r>
            <a:r>
              <a:rPr lang="es-ES" b="1" dirty="0" smtClean="0"/>
              <a:t>mutación</a:t>
            </a:r>
            <a:endParaRPr lang="es-ES" dirty="0"/>
          </a:p>
        </p:txBody>
      </p:sp>
      <p:pic>
        <p:nvPicPr>
          <p:cNvPr id="8" name="7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988840"/>
            <a:ext cx="2019582" cy="4382112"/>
          </a:xfrm>
        </p:spPr>
      </p:pic>
      <p:sp>
        <p:nvSpPr>
          <p:cNvPr id="9" name="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62F6-0BAE-4B17-961D-58A2ACD27104}" type="datetime1">
              <a:rPr lang="es-ES" smtClean="0"/>
              <a:t>19/07/2012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1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¿Para qué?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Para conseguir cada vez mejores </a:t>
            </a:r>
            <a:r>
              <a:rPr lang="es-ES" b="1" dirty="0" smtClean="0"/>
              <a:t>individuos</a:t>
            </a:r>
            <a:r>
              <a:rPr lang="es-ES" dirty="0" smtClean="0"/>
              <a:t>, realizando este cruce en varias iteraciones o </a:t>
            </a:r>
            <a:r>
              <a:rPr lang="es-ES" b="1" dirty="0" smtClean="0"/>
              <a:t>generaciones</a:t>
            </a:r>
            <a:endParaRPr lang="es-ES" b="1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405013"/>
            <a:ext cx="3846532" cy="4624387"/>
          </a:xfrm>
        </p:spPr>
      </p:pic>
      <p:pic>
        <p:nvPicPr>
          <p:cNvPr id="2050" name="Picture 2" descr="http://www.aceros-de-hispania.com/imagen/mini-espada-excalibur/mini-espada-excalibu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6" b="84071" l="0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515"/>
          <a:stretch/>
        </p:blipFill>
        <p:spPr bwMode="auto">
          <a:xfrm rot="10800000">
            <a:off x="6093434" y="1485899"/>
            <a:ext cx="1429735" cy="219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59181-2A08-474D-B3FD-75D4D8A4B9D0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4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Preparando </a:t>
            </a:r>
            <a:r>
              <a:rPr lang="es-ES" dirty="0" err="1" smtClean="0"/>
              <a:t>AresBot</a:t>
            </a:r>
            <a:r>
              <a:rPr lang="es-ES" dirty="0" smtClean="0"/>
              <a:t> para un GA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7856" y="1700808"/>
            <a:ext cx="4038600" cy="4623816"/>
          </a:xfrm>
        </p:spPr>
        <p:txBody>
          <a:bodyPr/>
          <a:lstStyle/>
          <a:p>
            <a:r>
              <a:rPr lang="es-ES" dirty="0" smtClean="0"/>
              <a:t>Consideramos a </a:t>
            </a:r>
            <a:r>
              <a:rPr lang="es-ES" dirty="0" err="1" smtClean="0"/>
              <a:t>AresBot</a:t>
            </a:r>
            <a:r>
              <a:rPr lang="es-ES" dirty="0" smtClean="0"/>
              <a:t> como una caja negra, que recibe unos parámetros de entrada o </a:t>
            </a:r>
            <a:r>
              <a:rPr lang="es-ES" b="1" dirty="0" smtClean="0"/>
              <a:t>comportamiento.</a:t>
            </a:r>
          </a:p>
          <a:p>
            <a:r>
              <a:rPr lang="es-ES" dirty="0" smtClean="0"/>
              <a:t>Así podemos entender a </a:t>
            </a:r>
            <a:r>
              <a:rPr lang="es-ES" b="1" dirty="0" err="1" smtClean="0"/>
              <a:t>AresBot</a:t>
            </a:r>
            <a:r>
              <a:rPr lang="es-ES" dirty="0" smtClean="0"/>
              <a:t> como </a:t>
            </a:r>
            <a:r>
              <a:rPr lang="es-ES" b="1" dirty="0" err="1" smtClean="0"/>
              <a:t>Genebot</a:t>
            </a:r>
            <a:r>
              <a:rPr lang="es-ES" dirty="0" smtClean="0"/>
              <a:t> con lo siguientes parámetros</a:t>
            </a:r>
            <a:endParaRPr lang="es-ES" dirty="0"/>
          </a:p>
        </p:txBody>
      </p:sp>
      <p:graphicFrame>
        <p:nvGraphicFramePr>
          <p:cNvPr id="7" name="1 Gráfico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1749732"/>
              </p:ext>
            </p:extLst>
          </p:nvPr>
        </p:nvGraphicFramePr>
        <p:xfrm>
          <a:off x="2843808" y="1628800"/>
          <a:ext cx="7128792" cy="612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821F-5C43-472D-9CA6-3F39DECF9D79}" type="datetime1">
              <a:rPr lang="es-ES" smtClean="0"/>
              <a:t>19/07/2012</a:t>
            </a:fld>
            <a:endParaRPr lang="es-ES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018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¿Cuáles son los parámetros?</a:t>
            </a:r>
            <a:endParaRPr lang="es-ES" dirty="0"/>
          </a:p>
        </p:txBody>
      </p:sp>
      <p:graphicFrame>
        <p:nvGraphicFramePr>
          <p:cNvPr id="6" name="5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626534"/>
              </p:ext>
            </p:extLst>
          </p:nvPr>
        </p:nvGraphicFramePr>
        <p:xfrm>
          <a:off x="457200" y="1774825"/>
          <a:ext cx="8229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62B59-A73A-4A3B-9A4B-C4D5E7DA4746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12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Definiendo el </a:t>
            </a:r>
            <a:r>
              <a:rPr lang="es-ES" dirty="0" err="1" smtClean="0"/>
              <a:t>fitness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¿Cómo definimos que un </a:t>
            </a:r>
            <a:r>
              <a:rPr lang="es-ES" dirty="0" err="1" smtClean="0"/>
              <a:t>bot</a:t>
            </a:r>
            <a:r>
              <a:rPr lang="es-ES" dirty="0" smtClean="0"/>
              <a:t> es  “mejor”?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927D2-2B5E-459A-B2BC-CF764DE087A9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57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función de </a:t>
            </a:r>
            <a:r>
              <a:rPr lang="es-ES" dirty="0" err="1" smtClean="0"/>
              <a:t>fitness</a:t>
            </a:r>
            <a:endParaRPr lang="es-ES" dirty="0"/>
          </a:p>
        </p:txBody>
      </p:sp>
      <p:sp>
        <p:nvSpPr>
          <p:cNvPr id="6" name="5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La función de </a:t>
            </a:r>
            <a:r>
              <a:rPr lang="es-ES" b="1" dirty="0" err="1" smtClean="0"/>
              <a:t>fitness</a:t>
            </a:r>
            <a:r>
              <a:rPr lang="es-ES" dirty="0" smtClean="0"/>
              <a:t> nos sirve para definir entre dos individuos cual es mejor.</a:t>
            </a:r>
          </a:p>
          <a:p>
            <a:r>
              <a:rPr lang="es-ES" dirty="0"/>
              <a:t>Para el </a:t>
            </a:r>
            <a:r>
              <a:rPr lang="es-ES" dirty="0" err="1"/>
              <a:t>fitness</a:t>
            </a:r>
            <a:r>
              <a:rPr lang="es-ES" dirty="0"/>
              <a:t> definimos un conjunto de mapa de </a:t>
            </a:r>
            <a:r>
              <a:rPr lang="es-ES" dirty="0" smtClean="0"/>
              <a:t>pruebas y enfrentamos los individuos contra </a:t>
            </a:r>
            <a:r>
              <a:rPr lang="es-ES" dirty="0" err="1" smtClean="0"/>
              <a:t>GoogleBot</a:t>
            </a:r>
            <a:endParaRPr lang="es-ES" dirty="0"/>
          </a:p>
        </p:txBody>
      </p:sp>
      <p:sp>
        <p:nvSpPr>
          <p:cNvPr id="8" name="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91B7-FC70-4E9F-B6AC-B629E98B3E8D}" type="datetime1">
              <a:rPr lang="es-ES" smtClean="0"/>
              <a:t>19/07/2012</a:t>
            </a:fld>
            <a:endParaRPr lang="es-ES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28</a:t>
            </a:fld>
            <a:endParaRPr lang="es-ES"/>
          </a:p>
        </p:txBody>
      </p:sp>
      <p:pic>
        <p:nvPicPr>
          <p:cNvPr id="13314" name="Picture 2" descr="http://fc01.deviantart.net/fs27/i/2008/082/9/0/Superman_VS_Goku_by_mikemaluk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806" y="1773238"/>
            <a:ext cx="3167388" cy="46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75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problema del tiempo</a:t>
            </a:r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Las simulaciones nos resultan “caras”</a:t>
            </a:r>
            <a:endParaRPr lang="es-E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EAA50-BE00-4C1F-8030-8A125F24BF05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748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Evolucionar: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El proceso </a:t>
            </a:r>
            <a:r>
              <a:rPr lang="es-ES" dirty="0"/>
              <a:t>continuo de transformación de las </a:t>
            </a:r>
            <a:r>
              <a:rPr lang="es-ES" dirty="0" smtClean="0"/>
              <a:t>especies…</a:t>
            </a:r>
            <a:endParaRPr lang="es-ES" dirty="0"/>
          </a:p>
        </p:txBody>
      </p:sp>
      <p:pic>
        <p:nvPicPr>
          <p:cNvPr id="4" name="Picture 4" descr="http://lh6.ggpht.com/_47I0DsQkiBc/SwtQ-cfJ4wI/AAAAAAAAB8c/H-TD46kILtY/HomerSapienHD%5B8%5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0156" y1="64317" x2="10156" y2="64317"/>
                        <a14:foregroundMark x1="24219" y1="56828" x2="24219" y2="56828"/>
                        <a14:foregroundMark x1="43945" y1="52863" x2="43945" y2="52863"/>
                        <a14:foregroundMark x1="65234" y1="42291" x2="65234" y2="42291"/>
                        <a14:foregroundMark x1="46289" y1="49339" x2="46289" y2="49339"/>
                        <a14:foregroundMark x1="31641" y1="47577" x2="31641" y2="47577"/>
                        <a14:foregroundMark x1="33984" y1="58150" x2="33984" y2="58150"/>
                        <a14:backgroundMark x1="13672" y1="61233" x2="13672" y2="61233"/>
                        <a14:backgroundMark x1="8984" y1="61233" x2="8984" y2="61233"/>
                        <a14:backgroundMark x1="7031" y1="68282" x2="7031" y2="68282"/>
                        <a14:backgroundMark x1="7617" y1="69604" x2="7617" y2="69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697"/>
          <a:stretch/>
        </p:blipFill>
        <p:spPr bwMode="auto">
          <a:xfrm>
            <a:off x="5076056" y="332656"/>
            <a:ext cx="4198144" cy="147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DF03-6E97-4D92-830F-8EA1D35F1F95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89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Problema de tiempo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775191"/>
            <a:ext cx="4906888" cy="4625609"/>
          </a:xfrm>
        </p:spPr>
        <p:txBody>
          <a:bodyPr/>
          <a:lstStyle/>
          <a:p>
            <a:r>
              <a:rPr lang="es-ES" dirty="0" smtClean="0"/>
              <a:t>Realizar las simulaciones resulta muy costoso en tiempo:</a:t>
            </a:r>
          </a:p>
          <a:p>
            <a:endParaRPr lang="es-ES" dirty="0" smtClean="0"/>
          </a:p>
          <a:p>
            <a:pPr marL="118872" indent="0" algn="ctr">
              <a:buNone/>
            </a:pPr>
            <a:r>
              <a:rPr lang="es-ES" dirty="0" smtClean="0"/>
              <a:t>     40 (</a:t>
            </a:r>
            <a:r>
              <a:rPr lang="es-ES" dirty="0" err="1" smtClean="0"/>
              <a:t>seg</a:t>
            </a:r>
            <a:r>
              <a:rPr lang="es-ES" dirty="0" smtClean="0"/>
              <a:t>) x 5  x 200 x 100 </a:t>
            </a:r>
          </a:p>
          <a:p>
            <a:pPr marL="118872" indent="0" algn="ctr">
              <a:buNone/>
            </a:pPr>
            <a:r>
              <a:rPr lang="es-ES" dirty="0" smtClean="0">
                <a:latin typeface="Times New Roman"/>
                <a:cs typeface="Times New Roman"/>
              </a:rPr>
              <a:t>≈</a:t>
            </a:r>
          </a:p>
          <a:p>
            <a:pPr marL="118872" indent="0" algn="ctr">
              <a:buNone/>
            </a:pPr>
            <a:r>
              <a:rPr lang="es-ES" dirty="0" smtClean="0">
                <a:latin typeface="Times New Roman"/>
                <a:cs typeface="Times New Roman"/>
              </a:rPr>
              <a:t> 46.29 días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E281-20DC-4D38-952D-537867CA52C0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30</a:t>
            </a:fld>
            <a:endParaRPr lang="es-ES"/>
          </a:p>
        </p:txBody>
      </p:sp>
      <p:pic>
        <p:nvPicPr>
          <p:cNvPr id="14338" name="Picture 2" descr="http://www.cdechamps-lycee-delacroix.fr/local/cache-vignettes/L300xH301/reloj-ec8a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878931"/>
            <a:ext cx="2857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4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Algoritmo paralelo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¡Divide y vencerás!</a:t>
            </a:r>
            <a:endParaRPr lang="es-ES" dirty="0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E8D3-D1C7-43BF-88FC-9CFC62D1ED8E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48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Paralelizamos la evaluación</a:t>
            </a:r>
            <a:endParaRPr lang="es-ES" dirty="0"/>
          </a:p>
        </p:txBody>
      </p:sp>
      <p:pic>
        <p:nvPicPr>
          <p:cNvPr id="60" name="59 Marcador de contenido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8" y="1773238"/>
            <a:ext cx="3400284" cy="4624387"/>
          </a:xfrm>
        </p:spPr>
      </p:pic>
      <p:pic>
        <p:nvPicPr>
          <p:cNvPr id="61" name="60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02331"/>
            <a:ext cx="4038600" cy="4166201"/>
          </a:xfrm>
        </p:spPr>
      </p:pic>
      <p:sp>
        <p:nvSpPr>
          <p:cNvPr id="62" name="6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83236-2E30-4CF2-A5E8-0F45F92893F9}" type="datetime1">
              <a:rPr lang="es-ES" smtClean="0"/>
              <a:t>19/07/2012</a:t>
            </a:fld>
            <a:endParaRPr lang="es-ES"/>
          </a:p>
        </p:txBody>
      </p:sp>
      <p:sp>
        <p:nvSpPr>
          <p:cNvPr id="63" name="6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4" name="6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20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de ruido</a:t>
            </a:r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¿Cómo sabemos que no ganamos por suerte?</a:t>
            </a:r>
            <a:endParaRPr lang="es-E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51BD-AE3A-4EA3-A40E-6961D223F83C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134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del </a:t>
            </a:r>
            <a:r>
              <a:rPr lang="es-ES" dirty="0" err="1" smtClean="0"/>
              <a:t>rudio</a:t>
            </a:r>
            <a:r>
              <a:rPr lang="es-ES" dirty="0" smtClean="0"/>
              <a:t> 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75191"/>
            <a:ext cx="5122912" cy="4625609"/>
          </a:xfrm>
        </p:spPr>
        <p:txBody>
          <a:bodyPr>
            <a:normAutofit/>
          </a:bodyPr>
          <a:lstStyle/>
          <a:p>
            <a:r>
              <a:rPr lang="es-ES" sz="3600" dirty="0" smtClean="0"/>
              <a:t>Nuestro </a:t>
            </a:r>
            <a:r>
              <a:rPr lang="es-ES" sz="3600" dirty="0" err="1" smtClean="0"/>
              <a:t>bot</a:t>
            </a:r>
            <a:r>
              <a:rPr lang="es-ES" sz="3600" dirty="0" smtClean="0"/>
              <a:t> es estocástico.</a:t>
            </a:r>
          </a:p>
          <a:p>
            <a:r>
              <a:rPr lang="es-ES" sz="3600" dirty="0" smtClean="0"/>
              <a:t>Nuestro </a:t>
            </a:r>
            <a:r>
              <a:rPr lang="es-ES" sz="3600" dirty="0" err="1" smtClean="0"/>
              <a:t>fitness</a:t>
            </a:r>
            <a:r>
              <a:rPr lang="es-ES" sz="3600" dirty="0" smtClean="0"/>
              <a:t> debe evitar que se propaguen constantemente individuos con victorias “por azar”</a:t>
            </a:r>
            <a:endParaRPr lang="es-ES" sz="3600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ED39-475B-4B72-B396-A53CFF128F74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34</a:t>
            </a:fld>
            <a:endParaRPr lang="es-ES"/>
          </a:p>
        </p:txBody>
      </p:sp>
      <p:pic>
        <p:nvPicPr>
          <p:cNvPr id="16386" name="Picture 2" descr="http://blog.massmoca.org/wp-content/uploads/2010/01/d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68960"/>
            <a:ext cx="33337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80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Rudio</a:t>
            </a:r>
            <a:r>
              <a:rPr lang="es-ES" dirty="0" smtClean="0"/>
              <a:t>: Un mal </a:t>
            </a:r>
            <a:r>
              <a:rPr lang="es-ES" dirty="0" err="1" smtClean="0"/>
              <a:t>bot</a:t>
            </a:r>
            <a:endParaRPr lang="es-ES" dirty="0"/>
          </a:p>
        </p:txBody>
      </p:sp>
      <p:graphicFrame>
        <p:nvGraphicFramePr>
          <p:cNvPr id="6" name="1 Grá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5107234"/>
              </p:ext>
            </p:extLst>
          </p:nvPr>
        </p:nvGraphicFramePr>
        <p:xfrm>
          <a:off x="457200" y="1774825"/>
          <a:ext cx="8229600" cy="4625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72C2-9B22-406D-972F-692AA4595F6A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01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Rudio</a:t>
            </a:r>
            <a:r>
              <a:rPr lang="es-ES" dirty="0" smtClean="0"/>
              <a:t>: Un buen </a:t>
            </a:r>
            <a:r>
              <a:rPr lang="es-ES" dirty="0" err="1" smtClean="0"/>
              <a:t>bot</a:t>
            </a:r>
            <a:endParaRPr lang="es-ES" dirty="0"/>
          </a:p>
        </p:txBody>
      </p:sp>
      <p:graphicFrame>
        <p:nvGraphicFramePr>
          <p:cNvPr id="4" name="1 Grá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700215"/>
              </p:ext>
            </p:extLst>
          </p:nvPr>
        </p:nvGraphicFramePr>
        <p:xfrm>
          <a:off x="457200" y="1774825"/>
          <a:ext cx="8229600" cy="4625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7E78-2DE8-4023-915F-4A190D7730B5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9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de coherencia</a:t>
            </a:r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¿Realmente indica que un </a:t>
            </a:r>
            <a:r>
              <a:rPr lang="es-ES" dirty="0" err="1" smtClean="0"/>
              <a:t>bot</a:t>
            </a:r>
            <a:r>
              <a:rPr lang="es-ES" dirty="0" smtClean="0"/>
              <a:t> es mejor que otro?</a:t>
            </a:r>
            <a:endParaRPr lang="es-E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8F9E-D0ED-4D0A-9779-CA42ECAB08A7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7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coherencia I</a:t>
            </a:r>
            <a:endParaRPr lang="es-ES" dirty="0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2"/>
          </p:nvPr>
        </p:nvSpPr>
        <p:spPr>
          <a:xfrm>
            <a:off x="5436096" y="1773936"/>
            <a:ext cx="3250704" cy="4623816"/>
          </a:xfrm>
        </p:spPr>
        <p:txBody>
          <a:bodyPr anchor="ctr"/>
          <a:lstStyle/>
          <a:p>
            <a:pPr marL="118872" indent="0" algn="ctr">
              <a:buNone/>
            </a:pPr>
            <a:r>
              <a:rPr lang="es-ES" dirty="0" smtClean="0"/>
              <a:t>Si nuestro </a:t>
            </a:r>
            <a:r>
              <a:rPr lang="es-ES" dirty="0" err="1" smtClean="0"/>
              <a:t>fitness</a:t>
            </a:r>
            <a:r>
              <a:rPr lang="es-ES" dirty="0" smtClean="0"/>
              <a:t> es bueno: </a:t>
            </a:r>
          </a:p>
          <a:p>
            <a:pPr marL="118872" indent="0" algn="ctr">
              <a:buNone/>
            </a:pPr>
            <a:r>
              <a:rPr lang="es-ES" dirty="0" smtClean="0"/>
              <a:t>“Es más probable que gane el </a:t>
            </a:r>
            <a:r>
              <a:rPr lang="es-ES" b="1" dirty="0" smtClean="0"/>
              <a:t>individuo</a:t>
            </a:r>
            <a:r>
              <a:rPr lang="es-ES" dirty="0" smtClean="0"/>
              <a:t> que el </a:t>
            </a:r>
            <a:r>
              <a:rPr lang="es-ES" dirty="0" err="1" smtClean="0"/>
              <a:t>fitness</a:t>
            </a:r>
            <a:r>
              <a:rPr lang="es-ES" dirty="0" smtClean="0"/>
              <a:t> indica que es mejor”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0C3A-AEC0-4D59-82E1-4D1A2227A0D6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38</a:t>
            </a:fld>
            <a:endParaRPr lang="es-ES"/>
          </a:p>
        </p:txBody>
      </p:sp>
      <p:pic>
        <p:nvPicPr>
          <p:cNvPr id="7" name="4 Marcador de contenido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17039" y="1707204"/>
            <a:ext cx="1776028" cy="4382112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560" y="1725214"/>
            <a:ext cx="1923393" cy="4474238"/>
          </a:xfrm>
          <a:prstGeom prst="rect">
            <a:avLst/>
          </a:prstGeom>
        </p:spPr>
      </p:pic>
      <p:sp>
        <p:nvSpPr>
          <p:cNvPr id="9" name="8 Cinta hacia arriba"/>
          <p:cNvSpPr/>
          <p:nvPr/>
        </p:nvSpPr>
        <p:spPr>
          <a:xfrm>
            <a:off x="673156" y="4999977"/>
            <a:ext cx="1800200" cy="720080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 smtClean="0"/>
              <a:t>1º</a:t>
            </a:r>
            <a:endParaRPr lang="es-ES" sz="4000" dirty="0"/>
          </a:p>
        </p:txBody>
      </p:sp>
      <p:sp>
        <p:nvSpPr>
          <p:cNvPr id="10" name="9 Cinta hacia arriba"/>
          <p:cNvSpPr/>
          <p:nvPr/>
        </p:nvSpPr>
        <p:spPr>
          <a:xfrm>
            <a:off x="3499459" y="4995166"/>
            <a:ext cx="1800200" cy="720080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100º</a:t>
            </a:r>
            <a:endParaRPr lang="es-ES" sz="2800" dirty="0"/>
          </a:p>
        </p:txBody>
      </p:sp>
      <p:pic>
        <p:nvPicPr>
          <p:cNvPr id="11" name="Picture 5" descr="http://images-mediawiki-sites.thefullwiki.org/01/4/1/2/71211812942977455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625" b="90000" l="34844" r="714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56" t="63479" r="28701" b="10026"/>
          <a:stretch/>
        </p:blipFill>
        <p:spPr bwMode="auto">
          <a:xfrm>
            <a:off x="2477245" y="4220348"/>
            <a:ext cx="1476598" cy="80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7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coherencia II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Vamos a enfrentar a 40 </a:t>
            </a:r>
            <a:r>
              <a:rPr lang="es-ES" dirty="0" err="1" smtClean="0"/>
              <a:t>bots</a:t>
            </a:r>
            <a:r>
              <a:rPr lang="es-ES" dirty="0" smtClean="0"/>
              <a:t> entre ellos</a:t>
            </a:r>
          </a:p>
          <a:p>
            <a:r>
              <a:rPr lang="es-ES" dirty="0" smtClean="0"/>
              <a:t>Los agruparemos en función de </a:t>
            </a:r>
            <a:r>
              <a:rPr lang="es-ES" dirty="0" err="1" smtClean="0"/>
              <a:t>fitness</a:t>
            </a:r>
            <a:r>
              <a:rPr lang="es-ES" dirty="0" smtClean="0"/>
              <a:t>: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063D-4560-401B-9A5C-973C549A87CF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39</a:t>
            </a:fld>
            <a:endParaRPr lang="es-ES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131" y="3068960"/>
            <a:ext cx="1190967" cy="2770452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5776" y="3334112"/>
            <a:ext cx="1190967" cy="2299323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61153" y="3162100"/>
            <a:ext cx="1190967" cy="2584173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192" y="3162100"/>
            <a:ext cx="2664296" cy="2584173"/>
          </a:xfrm>
          <a:prstGeom prst="rect">
            <a:avLst/>
          </a:prstGeom>
        </p:spPr>
      </p:pic>
      <p:sp>
        <p:nvSpPr>
          <p:cNvPr id="11" name="10 Cinta curvada hacia abajo"/>
          <p:cNvSpPr/>
          <p:nvPr/>
        </p:nvSpPr>
        <p:spPr>
          <a:xfrm>
            <a:off x="395536" y="5746273"/>
            <a:ext cx="1620000" cy="630000"/>
          </a:xfrm>
          <a:prstGeom prst="ellipseRibb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A</a:t>
            </a:r>
            <a:endParaRPr lang="es-ES" sz="3200" dirty="0"/>
          </a:p>
        </p:txBody>
      </p:sp>
      <p:sp>
        <p:nvSpPr>
          <p:cNvPr id="15" name="14 Cinta curvada hacia arriba"/>
          <p:cNvSpPr/>
          <p:nvPr/>
        </p:nvSpPr>
        <p:spPr>
          <a:xfrm>
            <a:off x="6985657" y="5750990"/>
            <a:ext cx="1620000" cy="635055"/>
          </a:xfrm>
          <a:prstGeom prst="ellipseRibbon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D</a:t>
            </a:r>
            <a:endParaRPr lang="es-ES" sz="3200" dirty="0"/>
          </a:p>
        </p:txBody>
      </p:sp>
      <p:sp>
        <p:nvSpPr>
          <p:cNvPr id="16" name="15 Cinta hacia arriba"/>
          <p:cNvSpPr/>
          <p:nvPr/>
        </p:nvSpPr>
        <p:spPr>
          <a:xfrm>
            <a:off x="2339752" y="5750990"/>
            <a:ext cx="1620000" cy="648000"/>
          </a:xfrm>
          <a:prstGeom prst="ribbon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B</a:t>
            </a:r>
            <a:endParaRPr lang="es-ES" sz="3200" dirty="0"/>
          </a:p>
        </p:txBody>
      </p:sp>
      <p:sp>
        <p:nvSpPr>
          <p:cNvPr id="17" name="16 Cinta hacia abajo"/>
          <p:cNvSpPr/>
          <p:nvPr/>
        </p:nvSpPr>
        <p:spPr>
          <a:xfrm>
            <a:off x="4211960" y="5805264"/>
            <a:ext cx="1620000" cy="630000"/>
          </a:xfrm>
          <a:prstGeom prst="ribb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C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4090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IA reactiva	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Inteligencia artificial que sigue un modelo estímulo-respuesta</a:t>
            </a:r>
            <a:endParaRPr lang="es-E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6"/>
          <a:stretch/>
        </p:blipFill>
        <p:spPr bwMode="auto">
          <a:xfrm>
            <a:off x="5894048" y="52343"/>
            <a:ext cx="3214092" cy="1640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F245E-DA46-437A-8DCF-910289408B8F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85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coherencia III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1831"/>
            <a:ext cx="4038600" cy="4267200"/>
          </a:xfrm>
        </p:spPr>
      </p:pic>
      <p:pic>
        <p:nvPicPr>
          <p:cNvPr id="6" name="5 Marcador de contenido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150" y="3278981"/>
            <a:ext cx="3568700" cy="1612900"/>
          </a:xfrm>
        </p:spPr>
      </p:pic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296D5-25A7-4C7B-8854-1C89B643BD7A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1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Experimentos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¡Es el momento de evolucionar!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5FBE5-7B61-4385-B417-F64634260FE1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7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Experimentos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smtClean="0"/>
              <a:t>Sabemos que nuestro GA es:</a:t>
            </a:r>
          </a:p>
          <a:p>
            <a:pPr lvl="1"/>
            <a:r>
              <a:rPr lang="es-ES" sz="4000" dirty="0" smtClean="0"/>
              <a:t>Eficiente. </a:t>
            </a:r>
          </a:p>
          <a:p>
            <a:pPr lvl="1"/>
            <a:r>
              <a:rPr lang="es-ES" sz="4000" dirty="0" smtClean="0"/>
              <a:t>Estable.</a:t>
            </a:r>
          </a:p>
          <a:p>
            <a:pPr lvl="1"/>
            <a:r>
              <a:rPr lang="es-ES" sz="4000" dirty="0" smtClean="0"/>
              <a:t>Consistente</a:t>
            </a:r>
          </a:p>
          <a:p>
            <a:pPr marL="118872" indent="0" algn="ctr">
              <a:buNone/>
            </a:pPr>
            <a:r>
              <a:rPr lang="es-ES" sz="4400" dirty="0" smtClean="0"/>
              <a:t>¡Es hora de evolucionar nuestros individuos!</a:t>
            </a:r>
            <a:endParaRPr lang="es-ES" sz="4400" dirty="0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FF05-965F-4244-ABBD-222C4BB0BC34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6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Experimentos II</a:t>
            </a:r>
            <a:endParaRPr lang="es-ES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845173"/>
              </p:ext>
            </p:extLst>
          </p:nvPr>
        </p:nvGraphicFramePr>
        <p:xfrm>
          <a:off x="457200" y="1774820"/>
          <a:ext cx="8229600" cy="4114800"/>
        </p:xfrm>
        <a:graphic>
          <a:graphicData uri="http://schemas.openxmlformats.org/drawingml/2006/table">
            <a:tbl>
              <a:tblPr firstCol="1" bandRow="1">
                <a:tableStyleId>{6E25E649-3F16-4E02-A733-19D2CDBF48F0}</a:tableStyleId>
              </a:tblPr>
              <a:tblGrid>
                <a:gridCol w="4114800"/>
                <a:gridCol w="4114800"/>
              </a:tblGrid>
              <a:tr h="447827">
                <a:tc>
                  <a:txBody>
                    <a:bodyPr/>
                    <a:lstStyle/>
                    <a:p>
                      <a:pPr algn="r"/>
                      <a:r>
                        <a:rPr lang="es-ES" sz="2400" dirty="0" smtClean="0"/>
                        <a:t>Generaciones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100</a:t>
                      </a:r>
                      <a:endParaRPr lang="es-ES" sz="2400" dirty="0"/>
                    </a:p>
                  </a:txBody>
                  <a:tcPr/>
                </a:tc>
              </a:tr>
              <a:tr h="447827">
                <a:tc>
                  <a:txBody>
                    <a:bodyPr/>
                    <a:lstStyle/>
                    <a:p>
                      <a:pPr algn="r"/>
                      <a:r>
                        <a:rPr lang="es-ES" sz="2400" dirty="0" smtClean="0"/>
                        <a:t>Individuos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200</a:t>
                      </a:r>
                      <a:endParaRPr lang="es-ES" sz="2400" dirty="0"/>
                    </a:p>
                  </a:txBody>
                  <a:tcPr/>
                </a:tc>
              </a:tr>
              <a:tr h="447827">
                <a:tc>
                  <a:txBody>
                    <a:bodyPr/>
                    <a:lstStyle/>
                    <a:p>
                      <a:pPr algn="r"/>
                      <a:r>
                        <a:rPr lang="es-ES" sz="2400" dirty="0" smtClean="0"/>
                        <a:t>Probabilidad</a:t>
                      </a:r>
                      <a:r>
                        <a:rPr lang="es-ES" sz="2400" baseline="0" dirty="0" smtClean="0"/>
                        <a:t> de cruce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0.6</a:t>
                      </a:r>
                      <a:endParaRPr lang="es-ES" sz="2400" dirty="0"/>
                    </a:p>
                  </a:txBody>
                  <a:tcPr/>
                </a:tc>
              </a:tr>
              <a:tr h="447827">
                <a:tc>
                  <a:txBody>
                    <a:bodyPr/>
                    <a:lstStyle/>
                    <a:p>
                      <a:pPr algn="r"/>
                      <a:r>
                        <a:rPr lang="es-ES" sz="2400" dirty="0" smtClean="0"/>
                        <a:t>Probabilidad</a:t>
                      </a:r>
                      <a:r>
                        <a:rPr lang="es-ES" sz="2400" baseline="0" dirty="0" smtClean="0"/>
                        <a:t> de mutación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0.02</a:t>
                      </a:r>
                      <a:endParaRPr lang="es-ES" sz="2400" dirty="0"/>
                    </a:p>
                  </a:txBody>
                  <a:tcPr/>
                </a:tc>
              </a:tr>
              <a:tr h="447827">
                <a:tc>
                  <a:txBody>
                    <a:bodyPr/>
                    <a:lstStyle/>
                    <a:p>
                      <a:pPr algn="r"/>
                      <a:r>
                        <a:rPr lang="es-ES" sz="2400" dirty="0" err="1" smtClean="0"/>
                        <a:t>alpha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0.5</a:t>
                      </a:r>
                      <a:endParaRPr lang="es-ES" sz="2400" dirty="0"/>
                    </a:p>
                  </a:txBody>
                  <a:tcPr/>
                </a:tc>
              </a:tr>
              <a:tr h="447827">
                <a:tc>
                  <a:txBody>
                    <a:bodyPr/>
                    <a:lstStyle/>
                    <a:p>
                      <a:pPr algn="r"/>
                      <a:r>
                        <a:rPr lang="es-ES" sz="2400" dirty="0" smtClean="0"/>
                        <a:t>Política de </a:t>
                      </a:r>
                      <a:r>
                        <a:rPr lang="es-ES" sz="2400" dirty="0" err="1" smtClean="0"/>
                        <a:t>reemplazamiento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2-torneo</a:t>
                      </a:r>
                      <a:endParaRPr lang="es-ES" sz="2400" dirty="0"/>
                    </a:p>
                  </a:txBody>
                  <a:tcPr/>
                </a:tc>
              </a:tr>
              <a:tr h="447827">
                <a:tc>
                  <a:txBody>
                    <a:bodyPr/>
                    <a:lstStyle/>
                    <a:p>
                      <a:pPr algn="r"/>
                      <a:r>
                        <a:rPr lang="es-ES" sz="2400" dirty="0" smtClean="0"/>
                        <a:t>Elitismo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5 individuos</a:t>
                      </a:r>
                      <a:endParaRPr lang="es-ES" sz="2400" dirty="0"/>
                    </a:p>
                  </a:txBody>
                  <a:tcPr/>
                </a:tc>
              </a:tr>
              <a:tr h="447827">
                <a:tc>
                  <a:txBody>
                    <a:bodyPr/>
                    <a:lstStyle/>
                    <a:p>
                      <a:pPr algn="r"/>
                      <a:r>
                        <a:rPr lang="es-ES" sz="2400" dirty="0" smtClean="0"/>
                        <a:t>Número de hebras evaluación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2</a:t>
                      </a:r>
                      <a:endParaRPr lang="es-ES" sz="2400" dirty="0"/>
                    </a:p>
                  </a:txBody>
                  <a:tcPr/>
                </a:tc>
              </a:tr>
              <a:tr h="447827">
                <a:tc>
                  <a:txBody>
                    <a:bodyPr/>
                    <a:lstStyle/>
                    <a:p>
                      <a:pPr algn="r"/>
                      <a:r>
                        <a:rPr lang="es-ES" sz="2400" dirty="0" smtClean="0"/>
                        <a:t>Número ejecuciones GA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15</a:t>
                      </a:r>
                      <a:endParaRPr lang="es-E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8670D-C138-4610-9CE3-5508ECC780CC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13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Conseguimos 15 </a:t>
            </a:r>
            <a:r>
              <a:rPr lang="es-ES" dirty="0" err="1" smtClean="0"/>
              <a:t>bots</a:t>
            </a:r>
            <a:r>
              <a:rPr lang="es-ES" dirty="0" smtClean="0"/>
              <a:t> “mejores”</a:t>
            </a:r>
            <a:endParaRPr lang="es-E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420888"/>
            <a:ext cx="6408712" cy="4221519"/>
          </a:xfrm>
          <a:prstGeom prst="rect">
            <a:avLst/>
          </a:prstGeom>
        </p:spPr>
      </p:pic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9B6F8-B6D5-4544-AF59-5500F31E9E46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695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Fitness</a:t>
            </a:r>
            <a:r>
              <a:rPr lang="es-ES" dirty="0" smtClean="0"/>
              <a:t> 15 ejecuciones</a:t>
            </a:r>
            <a:endParaRPr lang="es-ES" dirty="0"/>
          </a:p>
        </p:txBody>
      </p:sp>
      <p:graphicFrame>
        <p:nvGraphicFramePr>
          <p:cNvPr id="6" name="1 Grá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0697447"/>
              </p:ext>
            </p:extLst>
          </p:nvPr>
        </p:nvGraphicFramePr>
        <p:xfrm>
          <a:off x="457200" y="1774825"/>
          <a:ext cx="8229600" cy="4625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C72C8-E25A-46B7-84BF-14B6870015AD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49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¿Es estable?</a:t>
            </a:r>
            <a:endParaRPr lang="es-ES" dirty="0"/>
          </a:p>
        </p:txBody>
      </p:sp>
      <p:graphicFrame>
        <p:nvGraphicFramePr>
          <p:cNvPr id="4" name="1 Grá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033419"/>
              </p:ext>
            </p:extLst>
          </p:nvPr>
        </p:nvGraphicFramePr>
        <p:xfrm>
          <a:off x="457200" y="1774825"/>
          <a:ext cx="8229600" cy="4625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B015E-52D9-418E-A0D5-359D97D0BCE0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9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¿Es coherente?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740" y="1774825"/>
            <a:ext cx="4236519" cy="4625975"/>
          </a:xfrm>
        </p:spPr>
      </p:pic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DDC36-1A48-4D5D-A87E-592F37DC3326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71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Pero aún no hemos terminado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Fijémonos en un detalle</a:t>
            </a:r>
            <a:endParaRPr lang="es-ES" dirty="0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45602-9F98-4C3D-83ED-A5C5E4E32FFB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99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Las soluciones no convergen…</a:t>
            </a:r>
            <a:endParaRPr lang="es-ES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49531"/>
            <a:ext cx="8640960" cy="4903806"/>
          </a:xfrm>
        </p:spPr>
      </p:pic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43406-8DDE-4941-90F8-B1E18CF33B22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28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RTS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Real time </a:t>
            </a:r>
            <a:r>
              <a:rPr lang="es-ES" dirty="0" err="1" smtClean="0"/>
              <a:t>strategy</a:t>
            </a:r>
            <a:r>
              <a:rPr lang="es-ES" dirty="0" smtClean="0"/>
              <a:t> (</a:t>
            </a:r>
            <a:r>
              <a:rPr lang="es-ES" dirty="0" err="1" smtClean="0"/>
              <a:t>games</a:t>
            </a:r>
            <a:r>
              <a:rPr lang="es-ES" dirty="0" smtClean="0"/>
              <a:t>) o juegos de estrategia en tiempo real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BB8E-37D6-4591-8BD3-988550AB0CD6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5</a:t>
            </a:fld>
            <a:endParaRPr lang="es-ES"/>
          </a:p>
        </p:txBody>
      </p:sp>
      <p:pic>
        <p:nvPicPr>
          <p:cNvPr id="5122" name="Picture 2" descr="http://3.bp.blogspot.com/-bXjq1ZcXnQo/TXYYXy_D23I/AAAAAAAADLw/ymmM6WeW0ok/s1600/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71"/>
          <a:stretch/>
        </p:blipFill>
        <p:spPr bwMode="auto">
          <a:xfrm>
            <a:off x="5114404" y="10970"/>
            <a:ext cx="4018888" cy="17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5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1512332"/>
            <a:ext cx="9144000" cy="4369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ExGenebot</a:t>
            </a:r>
            <a:r>
              <a:rPr lang="es-ES" dirty="0" smtClean="0"/>
              <a:t> – Motivación Ejemplo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5882258"/>
            <a:ext cx="8229600" cy="859110"/>
          </a:xfrm>
        </p:spPr>
        <p:txBody>
          <a:bodyPr>
            <a:normAutofit/>
          </a:bodyPr>
          <a:lstStyle/>
          <a:p>
            <a:r>
              <a:rPr lang="es-ES" dirty="0" smtClean="0"/>
              <a:t>Todas sirven para cortar… ¿Cuál quiero?</a:t>
            </a:r>
            <a:endParaRPr lang="es-ES" dirty="0"/>
          </a:p>
        </p:txBody>
      </p:sp>
      <p:pic>
        <p:nvPicPr>
          <p:cNvPr id="4098" name="Picture 2" descr="http://images03.olx.es/ui/16/86/84/1317985803_138238284_1-Fotos-de--Motosierra-Husqvarna-T425-NUE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74824"/>
            <a:ext cx="3156123" cy="17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aceros-de-hispania.com/imagen/cuchillo-rojo1/cuchillo-car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36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5" y="2027301"/>
            <a:ext cx="2347471" cy="5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www.hotel-hogar.com/fotos/arcos_cuchillo_175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575" y="1512332"/>
            <a:ext cx="3387963" cy="90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www.muji.es/images/4945247384239_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87697"/>
            <a:ext cx="2104032" cy="21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www.colegioanadeaustria.es/scrapbook/userimages/fb9e86ed577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" y="4407933"/>
            <a:ext cx="2316001" cy="12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://3.bp.blogspot.com/_dJyegf3kp-Q/S1dPU-viZmI/AAAAAAAAFuE/4jMvsCqE_n8/s320/Cortau%C3%B1asPediclip_gr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512332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www.viarural.com.ar/viarural.com.ar/insumosagropecuarios/agricolas/maquinariavial/hydromac/pinza-hidraulica01re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82" y="350100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www.amig.es/datos/fotos/2293/tijera_podar_1502.gran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81656"/>
            <a:ext cx="2447595" cy="18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ages.wikia.com/codigo-lyoko/es/images/c/c3/Katan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60468"/>
            <a:ext cx="1705248" cy="20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3.bp.blogspot.com/_9ql7f-KI3bw/SdBMmj4udLI/AAAAAAAAIsU/HFkDvXDBHuM/s320/bisturi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" y="2980914"/>
            <a:ext cx="1828801" cy="141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F2804-CEAD-45B8-B033-3E72F34C4816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51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ExGenebot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bot</a:t>
            </a:r>
            <a:r>
              <a:rPr lang="es-ES" dirty="0" smtClean="0"/>
              <a:t> especialista y adaptativo a llegado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D2989-5385-4433-9A3C-9BDC39B90A9C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8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ExGenebot</a:t>
            </a:r>
            <a:r>
              <a:rPr lang="es-ES" dirty="0" smtClean="0"/>
              <a:t> - Motivación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Tenemos una herramienta (</a:t>
            </a:r>
            <a:r>
              <a:rPr lang="es-ES" dirty="0" err="1" smtClean="0"/>
              <a:t>Genebot</a:t>
            </a:r>
            <a:r>
              <a:rPr lang="es-ES" dirty="0" smtClean="0"/>
              <a:t>) que nos permite optimizar con excelentes resultados nuestro </a:t>
            </a:r>
            <a:r>
              <a:rPr lang="es-ES" dirty="0" err="1" smtClean="0"/>
              <a:t>bot</a:t>
            </a:r>
            <a:r>
              <a:rPr lang="es-ES" dirty="0" smtClean="0"/>
              <a:t> para un conjunto de mapas</a:t>
            </a:r>
          </a:p>
          <a:p>
            <a:r>
              <a:rPr lang="es-ES" dirty="0" smtClean="0"/>
              <a:t>Si somos capaces de establecer topologías similares de mapas, podemos optimizar un </a:t>
            </a:r>
            <a:r>
              <a:rPr lang="es-ES" dirty="0" err="1" smtClean="0"/>
              <a:t>bot</a:t>
            </a:r>
            <a:r>
              <a:rPr lang="es-ES" dirty="0" smtClean="0"/>
              <a:t> para ese conjunto de mapas y usar su </a:t>
            </a:r>
            <a:r>
              <a:rPr lang="es-ES" b="1" dirty="0" smtClean="0"/>
              <a:t>comportamiento</a:t>
            </a:r>
            <a:r>
              <a:rPr lang="es-ES" dirty="0" smtClean="0"/>
              <a:t> siempre que nos encontramos en una situación </a:t>
            </a:r>
            <a:r>
              <a:rPr lang="es-ES" b="1" dirty="0" smtClean="0"/>
              <a:t>parecida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5ADC7-DCEE-41CE-840A-01A10BEF9511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14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mapas 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Características topológicas:</a:t>
            </a:r>
          </a:p>
          <a:p>
            <a:pPr lvl="1"/>
            <a:r>
              <a:rPr lang="es-ES" sz="5400" dirty="0" smtClean="0"/>
              <a:t>Distancia entre bases</a:t>
            </a:r>
          </a:p>
          <a:p>
            <a:pPr lvl="1"/>
            <a:r>
              <a:rPr lang="es-ES" sz="5400" dirty="0" smtClean="0"/>
              <a:t>Dispersión</a:t>
            </a:r>
            <a:endParaRPr lang="es-ES" sz="5400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0AD7F-4F82-4AC4-BD44-FF60E888A148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2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Estudio mapas II – Mapa ejemplo 1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96000"/>
            <a:ext cx="6984776" cy="5035537"/>
          </a:xfrm>
        </p:spPr>
      </p:pic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7D67-B543-44B8-A7FF-5029D79609D1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13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Estudio mapas II – Mapa ejemplo 2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96000"/>
            <a:ext cx="6984776" cy="5035536"/>
          </a:xfrm>
        </p:spPr>
      </p:pic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F4EF-349A-42D0-82CA-B003EBB3518B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3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Estudio mapas II – Mapa ejemplo 3</a:t>
            </a:r>
            <a:endParaRPr lang="es-E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96000"/>
            <a:ext cx="6984775" cy="5035536"/>
          </a:xfrm>
        </p:spPr>
      </p:pic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9D138-E357-4DA9-99EF-1E3142D23011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749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mapas IV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distancia</a:t>
            </a:r>
            <a:endParaRPr lang="es-ES" dirty="0"/>
          </a:p>
        </p:txBody>
      </p:sp>
      <p:graphicFrame>
        <p:nvGraphicFramePr>
          <p:cNvPr id="13" name="12 Marcador de contenido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0492945"/>
              </p:ext>
            </p:extLst>
          </p:nvPr>
        </p:nvGraphicFramePr>
        <p:xfrm>
          <a:off x="457200" y="2449513"/>
          <a:ext cx="4040188" cy="3951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10 Marcador de texto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Dispersión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0C3A-AEC0-4D59-82E1-4D1A2227A0D6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57</a:t>
            </a:fld>
            <a:endParaRPr lang="es-ES"/>
          </a:p>
        </p:txBody>
      </p:sp>
      <p:graphicFrame>
        <p:nvGraphicFramePr>
          <p:cNvPr id="14" name="12 Marcador de contenido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1040482"/>
              </p:ext>
            </p:extLst>
          </p:nvPr>
        </p:nvGraphicFramePr>
        <p:xfrm>
          <a:off x="4645025" y="2449513"/>
          <a:ext cx="4041775" cy="3951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735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Experimentos </a:t>
            </a:r>
            <a:r>
              <a:rPr lang="es-ES" dirty="0" err="1" smtClean="0"/>
              <a:t>ExGenebot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Fitness</a:t>
            </a:r>
            <a:r>
              <a:rPr lang="es-ES" dirty="0" smtClean="0"/>
              <a:t>: Conjuntos de mapas iguales características. </a:t>
            </a:r>
          </a:p>
          <a:p>
            <a:r>
              <a:rPr lang="es-ES" dirty="0" smtClean="0"/>
              <a:t>Enemigo: Mejor </a:t>
            </a:r>
            <a:r>
              <a:rPr lang="es-ES" dirty="0" err="1" smtClean="0"/>
              <a:t>Genebot</a:t>
            </a:r>
            <a:r>
              <a:rPr lang="es-ES" dirty="0" smtClean="0"/>
              <a:t> disponible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86D20-7DBF-48AC-8F0B-023697980D78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58</a:t>
            </a:fld>
            <a:endParaRPr lang="es-ES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38" y="4581127"/>
            <a:ext cx="2825736" cy="1962877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99226"/>
            <a:ext cx="2403435" cy="24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Resultados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E21A-144E-4617-9698-A0DF3F9C1139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59</a:t>
            </a:fld>
            <a:endParaRPr lang="es-ES"/>
          </a:p>
        </p:txBody>
      </p:sp>
      <p:graphicFrame>
        <p:nvGraphicFramePr>
          <p:cNvPr id="11" name="10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084203"/>
              </p:ext>
            </p:extLst>
          </p:nvPr>
        </p:nvGraphicFramePr>
        <p:xfrm>
          <a:off x="179510" y="1700804"/>
          <a:ext cx="8784980" cy="4536507"/>
        </p:xfrm>
        <a:graphic>
          <a:graphicData uri="http://schemas.openxmlformats.org/drawingml/2006/table">
            <a:tbl>
              <a:tblPr firstRow="1" firstCol="1" lastRow="1">
                <a:tableStyleId>{E8034E78-7F5D-4C2E-B375-FC64B27BC917}</a:tableStyleId>
              </a:tblPr>
              <a:tblGrid>
                <a:gridCol w="1099780"/>
                <a:gridCol w="865689"/>
                <a:gridCol w="1060027"/>
                <a:gridCol w="1060027"/>
                <a:gridCol w="671351"/>
                <a:gridCol w="671351"/>
                <a:gridCol w="671351"/>
                <a:gridCol w="671351"/>
                <a:gridCol w="671351"/>
                <a:gridCol w="671351"/>
                <a:gridCol w="671351"/>
              </a:tblGrid>
              <a:tr h="1492073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effectLst/>
                        </a:rPr>
                        <a:t> 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Categoría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Distancia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Dispersión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 err="1">
                          <a:effectLst/>
                        </a:rPr>
                        <a:t>P_diezmo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%_diezmo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 err="1">
                          <a:effectLst/>
                        </a:rPr>
                        <a:t>wS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 err="1">
                          <a:effectLst/>
                        </a:rPr>
                        <a:t>wB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 err="1">
                          <a:effectLst/>
                        </a:rPr>
                        <a:t>naves_extras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%_</a:t>
                      </a:r>
                      <a:r>
                        <a:rPr lang="es-ES" sz="1400" u="none" strike="noStrike" dirty="0" err="1">
                          <a:effectLst/>
                        </a:rPr>
                        <a:t>ataqueColonias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 err="1">
                          <a:effectLst/>
                        </a:rPr>
                        <a:t>P_ataqueColonias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vert="vert270" anchor="ctr"/>
                </a:tc>
              </a:tr>
              <a:tr h="301429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ExGenebot</a:t>
                      </a:r>
                      <a:endParaRPr lang="es-E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[0,0]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Cercana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Periférica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0,187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0,028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0,734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0,570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0,239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0,661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0,507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142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[0,1]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Cercana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Uniforme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0,063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0,251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0,000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0,691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0,442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0,716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0,158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142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[0,2]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Cercana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Centrada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0,366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0,810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0,349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0,210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0,473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0,909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0,226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142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[1,0]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Media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Periférica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0,064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0,234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0,191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0,088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0,602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0,393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0,759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142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[1,1]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Media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Uniforme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0,216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0,045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0,286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0,795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0,512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0,388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0,294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142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[1,2]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Media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Centrada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0,083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0,480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0,182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0,498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0,199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0,907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0,255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142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[2,0]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Lejos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Periférica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0,006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0,737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0,586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0,188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0,377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0,267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0,354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142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[2,1]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Lejos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Uniforme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0,148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0,161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0,249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0,223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0,240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0,279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0,847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16501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[2,2]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Lejos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Centrada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0,947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0,023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0,170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>
                          <a:solidFill>
                            <a:schemeClr val="tx1"/>
                          </a:solidFill>
                          <a:effectLst/>
                        </a:rPr>
                        <a:t>0,356</a:t>
                      </a:r>
                      <a:endParaRPr lang="es-ES" sz="16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0,588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0,963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0,741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1650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Genebot</a:t>
                      </a:r>
                      <a:endParaRPr lang="es-ES" sz="1600" b="1" i="1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 b="1" i="1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 b="1" i="1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ES" sz="1600" b="1" i="1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0,008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0,018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0,509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0,233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0,733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0,589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0,974</a:t>
                      </a:r>
                      <a:endParaRPr lang="es-E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5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Por tanto: </a:t>
            </a:r>
            <a:br>
              <a:rPr lang="es-ES" dirty="0" smtClean="0"/>
            </a:br>
            <a:r>
              <a:rPr lang="es-ES" dirty="0" smtClean="0"/>
              <a:t>¿De que va este proyecto?</a:t>
            </a:r>
            <a:endParaRPr lang="es-ES" dirty="0"/>
          </a:p>
        </p:txBody>
      </p:sp>
      <p:sp>
        <p:nvSpPr>
          <p:cNvPr id="10" name="9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 algn="ctr">
              <a:buNone/>
            </a:pPr>
            <a:r>
              <a:rPr lang="es-E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Estudiar técnicas </a:t>
            </a:r>
            <a:r>
              <a:rPr lang="es-E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evolutivas</a:t>
            </a:r>
            <a:r>
              <a:rPr lang="es-E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diseñar </a:t>
            </a:r>
            <a:r>
              <a:rPr lang="es-ES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IAs</a:t>
            </a:r>
            <a:r>
              <a:rPr lang="es-E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reactivas</a:t>
            </a:r>
            <a:r>
              <a:rPr lang="es-E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s-E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RTS</a:t>
            </a:r>
            <a:endParaRPr lang="es-ES" sz="7200" dirty="0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CB20-95F7-4499-B610-6A377644E159}" type="datetime1">
              <a:rPr lang="es-ES" smtClean="0"/>
              <a:t>19/07/2012</a:t>
            </a:fld>
            <a:endParaRPr lang="es-ES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6</a:t>
            </a:fld>
            <a:endParaRPr lang="es-ES"/>
          </a:p>
        </p:txBody>
      </p:sp>
      <p:pic>
        <p:nvPicPr>
          <p:cNvPr id="7170" name="Picture 2" descr="D:\Dropbox\Documentos\Investigación\II Concurso Universitario Software Libre\ReMa\r\curran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16632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51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Fitness</a:t>
            </a:r>
            <a:r>
              <a:rPr lang="es-ES" dirty="0" smtClean="0"/>
              <a:t> Individuos</a:t>
            </a:r>
            <a:endParaRPr lang="es-ES" dirty="0"/>
          </a:p>
        </p:txBody>
      </p:sp>
      <p:graphicFrame>
        <p:nvGraphicFramePr>
          <p:cNvPr id="10" name="1 Grá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789208"/>
              </p:ext>
            </p:extLst>
          </p:nvPr>
        </p:nvGraphicFramePr>
        <p:xfrm>
          <a:off x="457200" y="1774825"/>
          <a:ext cx="8229600" cy="4625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7622-0B54-46DA-9FA5-0104AA7C5383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366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Comparativa con </a:t>
            </a:r>
            <a:r>
              <a:rPr lang="es-ES" dirty="0" err="1" smtClean="0"/>
              <a:t>Genebot</a:t>
            </a:r>
            <a:endParaRPr lang="es-ES" dirty="0"/>
          </a:p>
        </p:txBody>
      </p:sp>
      <p:graphicFrame>
        <p:nvGraphicFramePr>
          <p:cNvPr id="6" name="5 Marcador de contenido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3861779"/>
              </p:ext>
            </p:extLst>
          </p:nvPr>
        </p:nvGraphicFramePr>
        <p:xfrm>
          <a:off x="2626717" y="1772816"/>
          <a:ext cx="4038600" cy="14833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Absolutas</a:t>
                      </a:r>
                      <a:endParaRPr lang="es-E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Porcentaje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Victorias</a:t>
                      </a:r>
                      <a:endParaRPr lang="es-ES" dirty="0"/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6227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62,28%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Derrotas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3771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37,72%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TOTAL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9998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1" y="3501008"/>
            <a:ext cx="8082247" cy="1224136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9" y="5221902"/>
            <a:ext cx="8455797" cy="648072"/>
          </a:xfrm>
          <a:prstGeom prst="rect">
            <a:avLst/>
          </a:prstGeom>
        </p:spPr>
      </p:pic>
      <p:sp>
        <p:nvSpPr>
          <p:cNvPr id="10" name="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D8C1-54D7-4A4C-BC7C-AE2117B00AFB}" type="datetime1">
              <a:rPr lang="es-ES" smtClean="0"/>
              <a:t>19/07/2012</a:t>
            </a:fld>
            <a:endParaRPr lang="es-ES"/>
          </a:p>
        </p:txBody>
      </p:sp>
      <p:sp>
        <p:nvSpPr>
          <p:cNvPr id="11" name="1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846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 Finales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 GA es una excelente herramienta para </a:t>
            </a:r>
            <a:r>
              <a:rPr lang="es-ES" b="1" dirty="0" smtClean="0"/>
              <a:t>optimizar</a:t>
            </a:r>
            <a:r>
              <a:rPr lang="es-ES" dirty="0" smtClean="0"/>
              <a:t> un </a:t>
            </a:r>
            <a:r>
              <a:rPr lang="es-ES" dirty="0" err="1" smtClean="0"/>
              <a:t>bot</a:t>
            </a:r>
            <a:r>
              <a:rPr lang="es-ES" dirty="0" smtClean="0"/>
              <a:t>.</a:t>
            </a:r>
          </a:p>
          <a:p>
            <a:r>
              <a:rPr lang="es-ES" dirty="0" smtClean="0"/>
              <a:t>Para que el GA sea útil debemos procurar que la </a:t>
            </a:r>
            <a:r>
              <a:rPr lang="es-ES" b="1" dirty="0" smtClean="0"/>
              <a:t>selección</a:t>
            </a:r>
            <a:r>
              <a:rPr lang="es-ES" dirty="0" smtClean="0"/>
              <a:t> favorezca a los </a:t>
            </a:r>
            <a:r>
              <a:rPr lang="es-ES" b="1" dirty="0" smtClean="0"/>
              <a:t>mejores</a:t>
            </a:r>
            <a:r>
              <a:rPr lang="es-ES" dirty="0" smtClean="0"/>
              <a:t> individuos.</a:t>
            </a:r>
          </a:p>
          <a:p>
            <a:r>
              <a:rPr lang="es-ES" dirty="0" smtClean="0"/>
              <a:t>Esto se consigue con un </a:t>
            </a:r>
            <a:r>
              <a:rPr lang="es-ES" dirty="0" err="1" smtClean="0"/>
              <a:t>fitness</a:t>
            </a:r>
            <a:r>
              <a:rPr lang="es-ES" dirty="0" smtClean="0"/>
              <a:t> </a:t>
            </a:r>
            <a:r>
              <a:rPr lang="es-ES" b="1" dirty="0" smtClean="0"/>
              <a:t>estable</a:t>
            </a:r>
            <a:r>
              <a:rPr lang="es-ES" dirty="0" smtClean="0"/>
              <a:t> y </a:t>
            </a:r>
            <a:r>
              <a:rPr lang="es-ES" b="1" dirty="0" smtClean="0"/>
              <a:t>coherente</a:t>
            </a:r>
            <a:r>
              <a:rPr lang="es-ES" dirty="0" smtClean="0"/>
              <a:t>.</a:t>
            </a:r>
          </a:p>
          <a:p>
            <a:pPr lvl="1"/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191C-B957-4480-A1BC-F54AD53B54B1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62</a:t>
            </a:fld>
            <a:endParaRPr lang="es-ES"/>
          </a:p>
        </p:txBody>
      </p:sp>
      <p:pic>
        <p:nvPicPr>
          <p:cNvPr id="18434" name="Picture 2" descr="D:\Dropbox\Documentos\Investigación\II Concurso Universitario Software Libre\Final\r\hero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06524"/>
            <a:ext cx="1244352" cy="12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8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 Finales II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GA no solo nos puede servir para Optimizar nuestro </a:t>
            </a:r>
            <a:r>
              <a:rPr lang="es-ES" dirty="0" err="1" smtClean="0"/>
              <a:t>bot</a:t>
            </a:r>
            <a:r>
              <a:rPr lang="es-ES" dirty="0" smtClean="0"/>
              <a:t>, sino para crear </a:t>
            </a:r>
            <a:r>
              <a:rPr lang="es-ES" b="1" dirty="0" err="1" smtClean="0"/>
              <a:t>bots</a:t>
            </a:r>
            <a:r>
              <a:rPr lang="es-ES" b="1" dirty="0" smtClean="0"/>
              <a:t> especialistas </a:t>
            </a:r>
            <a:r>
              <a:rPr lang="es-ES" dirty="0" smtClean="0"/>
              <a:t>y </a:t>
            </a:r>
            <a:r>
              <a:rPr lang="es-ES" b="1" dirty="0" smtClean="0"/>
              <a:t>adaptativos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Para ello, solo hay que estudiar la </a:t>
            </a:r>
            <a:r>
              <a:rPr lang="es-ES" b="1" dirty="0" smtClean="0"/>
              <a:t>topología</a:t>
            </a:r>
            <a:r>
              <a:rPr lang="es-ES" dirty="0" smtClean="0"/>
              <a:t> del espectro del problema y aplicar la optimización de forma local a conjuntos de problemas similares.</a:t>
            </a:r>
          </a:p>
          <a:p>
            <a:pPr lvl="1"/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E191C-B957-4480-A1BC-F54AD53B54B1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923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Aplicaciones</a:t>
            </a:r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videojuegos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En juegos RTS de iguales características.</a:t>
            </a:r>
          </a:p>
          <a:p>
            <a:r>
              <a:rPr lang="es-ES" dirty="0" smtClean="0"/>
              <a:t>En juegos en los que los enemigos se comporten como </a:t>
            </a:r>
            <a:r>
              <a:rPr lang="es-ES" dirty="0" err="1" smtClean="0"/>
              <a:t>IAs</a:t>
            </a:r>
            <a:r>
              <a:rPr lang="es-ES" dirty="0" smtClean="0"/>
              <a:t> reactivas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Fuera de videojuegos</a:t>
            </a:r>
            <a:endParaRPr lang="es-ES" dirty="0"/>
          </a:p>
        </p:txBody>
      </p:sp>
      <p:sp>
        <p:nvSpPr>
          <p:cNvPr id="10" name="9 Marcador de contenido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 smtClean="0"/>
              <a:t>Cualquier problema que se resuelva mediante  una IA reactiva.</a:t>
            </a:r>
          </a:p>
          <a:p>
            <a:r>
              <a:rPr lang="es-ES" dirty="0" smtClean="0"/>
              <a:t>Cualquier problema con características similares (imposibilidad de memoria, limitaciones tiempo de procesamiento).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98E9-8B5D-4798-B78E-EA23C6A9165C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64</a:t>
            </a:fld>
            <a:endParaRPr lang="es-ES"/>
          </a:p>
        </p:txBody>
      </p:sp>
      <p:pic>
        <p:nvPicPr>
          <p:cNvPr id="19459" name="Picture 3" descr="D:\Dropbox\Documentos\Investigación\II Concurso Universitario Software Libre\Final\r\pensando4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3846" y1="93846" x2="53846" y2="9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16632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3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Futuro trabajo</a:t>
            </a:r>
            <a:endParaRPr lang="es-ES" dirty="0"/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Algoritmo distribuido</a:t>
            </a:r>
          </a:p>
          <a:p>
            <a:r>
              <a:rPr lang="es-ES" dirty="0" smtClean="0"/>
              <a:t>Uso de </a:t>
            </a:r>
            <a:r>
              <a:rPr lang="es-ES" dirty="0" err="1" smtClean="0"/>
              <a:t>GPUs</a:t>
            </a:r>
            <a:r>
              <a:rPr lang="es-ES" dirty="0" smtClean="0"/>
              <a:t> para el cálculo matricial</a:t>
            </a:r>
          </a:p>
          <a:p>
            <a:r>
              <a:rPr lang="es-ES" dirty="0" smtClean="0"/>
              <a:t>Algoritmo </a:t>
            </a:r>
            <a:r>
              <a:rPr lang="es-ES" dirty="0" err="1" smtClean="0"/>
              <a:t>co</a:t>
            </a:r>
            <a:r>
              <a:rPr lang="es-ES" dirty="0" smtClean="0"/>
              <a:t>-evolutivo</a:t>
            </a:r>
          </a:p>
          <a:p>
            <a:r>
              <a:rPr lang="es-ES" dirty="0" smtClean="0"/>
              <a:t>Algoritmo </a:t>
            </a:r>
            <a:r>
              <a:rPr lang="es-ES" dirty="0" err="1" smtClean="0"/>
              <a:t>multi</a:t>
            </a:r>
            <a:r>
              <a:rPr lang="es-ES" dirty="0" smtClean="0"/>
              <a:t>-objetivo</a:t>
            </a:r>
          </a:p>
          <a:p>
            <a:r>
              <a:rPr lang="es-ES" dirty="0" smtClean="0"/>
              <a:t>Nuevos componentes para el GA</a:t>
            </a:r>
          </a:p>
          <a:p>
            <a:r>
              <a:rPr lang="es-ES" dirty="0" smtClean="0"/>
              <a:t>Aplicación de las técnicas en otros entornos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CC3B8-86ED-40E1-A3E9-5C876E8D9BAA}" type="datetime1">
              <a:rPr lang="es-ES" smtClean="0"/>
              <a:t>19/07/2012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65</a:t>
            </a:fld>
            <a:endParaRPr lang="es-ES"/>
          </a:p>
        </p:txBody>
      </p:sp>
      <p:pic>
        <p:nvPicPr>
          <p:cNvPr id="20482" name="Picture 2" descr="D:\Dropbox\Documentos\Investigación\II Concurso Universitario Software Libre\Final\r\str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16632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9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Publicaciones</a:t>
            </a:r>
            <a:endParaRPr lang="es-ES" dirty="0"/>
          </a:p>
        </p:txBody>
      </p:sp>
      <p:graphicFrame>
        <p:nvGraphicFramePr>
          <p:cNvPr id="6" name="5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682776"/>
              </p:ext>
            </p:extLst>
          </p:nvPr>
        </p:nvGraphicFramePr>
        <p:xfrm>
          <a:off x="457200" y="1628801"/>
          <a:ext cx="8579296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E977-94D3-42AC-B879-C9C225D6B4A7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66</a:t>
            </a:fld>
            <a:endParaRPr lang="es-ES"/>
          </a:p>
        </p:txBody>
      </p:sp>
      <p:pic>
        <p:nvPicPr>
          <p:cNvPr id="21506" name="Picture 2" descr="D:\Dropbox\Documentos\Investigación\II Concurso Universitario Software Libre\Final\r\currand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005" y="116632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 la hora de las preguntas!</a:t>
            </a:r>
            <a:endParaRPr lang="es-ES" dirty="0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8096D-1B8F-43EF-8A10-B1FC15EE6D25}" type="datetime1">
              <a:rPr lang="es-ES" smtClean="0"/>
              <a:t>19/07/2012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4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32146" bIns="32146"/>
          <a:lstStyle/>
          <a:p>
            <a:r>
              <a:rPr lang="es-ES" dirty="0" smtClean="0"/>
              <a:t>Gracias por vuestra atención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118872" indent="0">
              <a:buNone/>
            </a:pPr>
            <a:r>
              <a:rPr lang="es-ES" sz="5400" dirty="0" smtClean="0"/>
              <a:t>Un saludo</a:t>
            </a:r>
            <a:endParaRPr lang="es-ES" sz="5400" dirty="0"/>
          </a:p>
        </p:txBody>
      </p:sp>
      <p:sp>
        <p:nvSpPr>
          <p:cNvPr id="9" name="8 Marcador de fecha"/>
          <p:cNvSpPr>
            <a:spLocks noGrp="1"/>
          </p:cNvSpPr>
          <p:nvPr>
            <p:ph type="dt" sz="half" idx="10"/>
          </p:nvPr>
        </p:nvSpPr>
        <p:spPr/>
        <p:txBody>
          <a:bodyPr tIns="32146"/>
          <a:lstStyle/>
          <a:p>
            <a:fld id="{AEB21B96-371F-4F51-B2AB-CE191ED0B9CA}" type="datetime1">
              <a:rPr lang="es-ES" smtClean="0"/>
              <a:t>19/07/2012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 tIns="32146"/>
          <a:lstStyle/>
          <a:p>
            <a:r>
              <a:rPr kumimoji="0" lang="es-ES" smtClean="0"/>
              <a:t>Evolución de IAs Reactivas en el Marco de los RTS</a:t>
            </a:r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 lIns="64291" tIns="32146" rIns="64291">
            <a:normAutofit/>
          </a:bodyPr>
          <a:lstStyle/>
          <a:p>
            <a:fld id="{F0C94032-CD4C-4C25-B0C2-CEC720522D92}" type="slidenum">
              <a:rPr kumimoji="0" lang="en-US" smtClean="0"/>
              <a:pPr/>
              <a:t>68</a:t>
            </a:fld>
            <a:endParaRPr kumimoji="0" lang="en-US" dirty="0">
              <a:solidFill>
                <a:srgbClr val="FFFFFF"/>
              </a:solidFill>
            </a:endParaRPr>
          </a:p>
        </p:txBody>
      </p:sp>
      <p:pic>
        <p:nvPicPr>
          <p:cNvPr id="2050" name="Picture 2" descr="D:\Dropbox\Documentos\Investigación\II Concurso Universitario Software Libre\ReMa\r\by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98783"/>
            <a:ext cx="3880350" cy="388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015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Para el estudio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Necesitamos un entorno de pruebas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2D7F-DB74-4358-A751-BA054F090CA7}" type="datetime1">
              <a:rPr lang="es-ES" smtClean="0"/>
              <a:t>19/07/2012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7</a:t>
            </a:fld>
            <a:endParaRPr lang="es-ES"/>
          </a:p>
        </p:txBody>
      </p:sp>
      <p:pic>
        <p:nvPicPr>
          <p:cNvPr id="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693" y="0"/>
            <a:ext cx="2447307" cy="1879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4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RTS pero por turnos</a:t>
            </a:r>
            <a:endParaRPr lang="es-ES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400" dirty="0" smtClean="0"/>
              <a:t>Turnos de 1 segundo:</a:t>
            </a:r>
          </a:p>
          <a:p>
            <a:pPr lvl="1"/>
            <a:r>
              <a:rPr lang="es-ES" sz="4000" dirty="0" smtClean="0"/>
              <a:t>Envía el estado del juego a los jugadores</a:t>
            </a:r>
          </a:p>
          <a:p>
            <a:pPr lvl="1"/>
            <a:r>
              <a:rPr lang="es-ES" sz="4000" dirty="0" smtClean="0"/>
              <a:t>Recibe órdenes de ambos jugadores</a:t>
            </a:r>
          </a:p>
          <a:p>
            <a:pPr lvl="1"/>
            <a:r>
              <a:rPr lang="es-ES" sz="4000" dirty="0" smtClean="0"/>
              <a:t>Actualiza el estado del juego</a:t>
            </a:r>
          </a:p>
          <a:p>
            <a:pPr lvl="1"/>
            <a:r>
              <a:rPr lang="es-ES" sz="4000" dirty="0" smtClean="0"/>
              <a:t>Comprueba condiciones de victoria</a:t>
            </a:r>
            <a:endParaRPr lang="es-ES" sz="4000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FF645-AB4A-489A-9A83-E4935B2A3A9A}" type="datetime1">
              <a:rPr lang="es-ES" smtClean="0"/>
              <a:t>19/07/2012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8</a:t>
            </a:fld>
            <a:endParaRPr lang="es-ES"/>
          </a:p>
        </p:txBody>
      </p:sp>
      <p:pic>
        <p:nvPicPr>
          <p:cNvPr id="9218" name="Picture 2" descr="http://www.aditeck.com.mx/Turno/TURNO%203T%20medi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-27384"/>
            <a:ext cx="18288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2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36 Grupo"/>
          <p:cNvGrpSpPr/>
          <p:nvPr/>
        </p:nvGrpSpPr>
        <p:grpSpPr>
          <a:xfrm>
            <a:off x="2353143" y="2073939"/>
            <a:ext cx="3225357" cy="3337068"/>
            <a:chOff x="2884812" y="1107830"/>
            <a:chExt cx="4825958" cy="4993106"/>
          </a:xfrm>
          <a:solidFill>
            <a:schemeClr val="accent2">
              <a:lumMod val="50000"/>
            </a:schemeClr>
          </a:solidFill>
        </p:grpSpPr>
        <p:sp>
          <p:nvSpPr>
            <p:cNvPr id="38" name="37 Elipse"/>
            <p:cNvSpPr/>
            <p:nvPr/>
          </p:nvSpPr>
          <p:spPr bwMode="auto">
            <a:xfrm>
              <a:off x="5782320" y="2045667"/>
              <a:ext cx="1008112" cy="526877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4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39" name="38 Elipse"/>
            <p:cNvSpPr/>
            <p:nvPr/>
          </p:nvSpPr>
          <p:spPr bwMode="auto">
            <a:xfrm>
              <a:off x="7062698" y="2619840"/>
              <a:ext cx="648072" cy="359283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4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40" name="39 Elipse"/>
            <p:cNvSpPr/>
            <p:nvPr/>
          </p:nvSpPr>
          <p:spPr bwMode="auto">
            <a:xfrm>
              <a:off x="2884812" y="3798764"/>
              <a:ext cx="432048" cy="179811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4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41" name="40 Elipse"/>
            <p:cNvSpPr/>
            <p:nvPr/>
          </p:nvSpPr>
          <p:spPr bwMode="auto">
            <a:xfrm>
              <a:off x="5782320" y="5524872"/>
              <a:ext cx="504056" cy="57606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4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42" name="41 Elipse"/>
            <p:cNvSpPr/>
            <p:nvPr/>
          </p:nvSpPr>
          <p:spPr bwMode="auto">
            <a:xfrm>
              <a:off x="6575713" y="4948808"/>
              <a:ext cx="574759" cy="576064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4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43" name="42 Elipse"/>
            <p:cNvSpPr/>
            <p:nvPr/>
          </p:nvSpPr>
          <p:spPr bwMode="auto">
            <a:xfrm rot="19414775">
              <a:off x="4325383" y="1107830"/>
              <a:ext cx="1703967" cy="50405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4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  <p:sp>
          <p:nvSpPr>
            <p:cNvPr id="44" name="43 Elipse"/>
            <p:cNvSpPr/>
            <p:nvPr/>
          </p:nvSpPr>
          <p:spPr bwMode="auto">
            <a:xfrm>
              <a:off x="3838104" y="4444752"/>
              <a:ext cx="432048" cy="504056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42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endParaRPr>
            </a:p>
          </p:txBody>
        </p:sp>
      </p:grpSp>
      <p:sp>
        <p:nvSpPr>
          <p:cNvPr id="34" name="33 Forma libre"/>
          <p:cNvSpPr/>
          <p:nvPr/>
        </p:nvSpPr>
        <p:spPr bwMode="auto">
          <a:xfrm>
            <a:off x="3457351" y="3292980"/>
            <a:ext cx="2607776" cy="1619159"/>
          </a:xfrm>
          <a:custGeom>
            <a:avLst/>
            <a:gdLst>
              <a:gd name="connsiteX0" fmla="*/ 381981 w 4117533"/>
              <a:gd name="connsiteY0" fmla="*/ 184064 h 2364786"/>
              <a:gd name="connsiteX1" fmla="*/ 2824930 w 4117533"/>
              <a:gd name="connsiteY1" fmla="*/ 211360 h 2364786"/>
              <a:gd name="connsiteX2" fmla="*/ 4025933 w 4117533"/>
              <a:gd name="connsiteY2" fmla="*/ 2313115 h 2364786"/>
              <a:gd name="connsiteX3" fmla="*/ 436572 w 4117533"/>
              <a:gd name="connsiteY3" fmla="*/ 1603431 h 2364786"/>
              <a:gd name="connsiteX4" fmla="*/ 190913 w 4117533"/>
              <a:gd name="connsiteY4" fmla="*/ 293246 h 2364786"/>
              <a:gd name="connsiteX0" fmla="*/ 381981 w 4117533"/>
              <a:gd name="connsiteY0" fmla="*/ 184064 h 2364786"/>
              <a:gd name="connsiteX1" fmla="*/ 2824930 w 4117533"/>
              <a:gd name="connsiteY1" fmla="*/ 211360 h 2364786"/>
              <a:gd name="connsiteX2" fmla="*/ 4025933 w 4117533"/>
              <a:gd name="connsiteY2" fmla="*/ 2313115 h 2364786"/>
              <a:gd name="connsiteX3" fmla="*/ 436572 w 4117533"/>
              <a:gd name="connsiteY3" fmla="*/ 1603431 h 2364786"/>
              <a:gd name="connsiteX4" fmla="*/ 190913 w 4117533"/>
              <a:gd name="connsiteY4" fmla="*/ 293246 h 2364786"/>
              <a:gd name="connsiteX5" fmla="*/ 381981 w 4117533"/>
              <a:gd name="connsiteY5" fmla="*/ 184064 h 2364786"/>
              <a:gd name="connsiteX0" fmla="*/ 350651 w 4086203"/>
              <a:gd name="connsiteY0" fmla="*/ 207158 h 2387880"/>
              <a:gd name="connsiteX1" fmla="*/ 2793600 w 4086203"/>
              <a:gd name="connsiteY1" fmla="*/ 234454 h 2387880"/>
              <a:gd name="connsiteX2" fmla="*/ 3994603 w 4086203"/>
              <a:gd name="connsiteY2" fmla="*/ 2336209 h 2387880"/>
              <a:gd name="connsiteX3" fmla="*/ 405242 w 4086203"/>
              <a:gd name="connsiteY3" fmla="*/ 1626525 h 2387880"/>
              <a:gd name="connsiteX4" fmla="*/ 350651 w 4086203"/>
              <a:gd name="connsiteY4" fmla="*/ 207158 h 2387880"/>
              <a:gd name="connsiteX0" fmla="*/ 257905 w 3904836"/>
              <a:gd name="connsiteY0" fmla="*/ 207158 h 2461985"/>
              <a:gd name="connsiteX1" fmla="*/ 2700854 w 3904836"/>
              <a:gd name="connsiteY1" fmla="*/ 234454 h 2461985"/>
              <a:gd name="connsiteX2" fmla="*/ 3901857 w 3904836"/>
              <a:gd name="connsiteY2" fmla="*/ 2336209 h 2461985"/>
              <a:gd name="connsiteX3" fmla="*/ 2386956 w 3904836"/>
              <a:gd name="connsiteY3" fmla="*/ 2158788 h 2461985"/>
              <a:gd name="connsiteX4" fmla="*/ 312496 w 3904836"/>
              <a:gd name="connsiteY4" fmla="*/ 1626525 h 2461985"/>
              <a:gd name="connsiteX5" fmla="*/ 257905 w 3904836"/>
              <a:gd name="connsiteY5" fmla="*/ 207158 h 2461985"/>
              <a:gd name="connsiteX0" fmla="*/ 253374 w 3901899"/>
              <a:gd name="connsiteY0" fmla="*/ 207158 h 2422676"/>
              <a:gd name="connsiteX1" fmla="*/ 2696323 w 3901899"/>
              <a:gd name="connsiteY1" fmla="*/ 234454 h 2422676"/>
              <a:gd name="connsiteX2" fmla="*/ 3897326 w 3901899"/>
              <a:gd name="connsiteY2" fmla="*/ 2336209 h 2422676"/>
              <a:gd name="connsiteX3" fmla="*/ 2300539 w 3901899"/>
              <a:gd name="connsiteY3" fmla="*/ 1981367 h 2422676"/>
              <a:gd name="connsiteX4" fmla="*/ 307965 w 3901899"/>
              <a:gd name="connsiteY4" fmla="*/ 1626525 h 2422676"/>
              <a:gd name="connsiteX5" fmla="*/ 253374 w 3901899"/>
              <a:gd name="connsiteY5" fmla="*/ 207158 h 242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1899" h="2422676">
                <a:moveTo>
                  <a:pt x="253374" y="207158"/>
                </a:moveTo>
                <a:cubicBezTo>
                  <a:pt x="651434" y="-24854"/>
                  <a:pt x="2088998" y="-120388"/>
                  <a:pt x="2696323" y="234454"/>
                </a:cubicBezTo>
                <a:cubicBezTo>
                  <a:pt x="3303648" y="589296"/>
                  <a:pt x="3963290" y="2045057"/>
                  <a:pt x="3897326" y="2336209"/>
                </a:cubicBezTo>
                <a:cubicBezTo>
                  <a:pt x="3831362" y="2627361"/>
                  <a:pt x="2898766" y="2099648"/>
                  <a:pt x="2300539" y="1981367"/>
                </a:cubicBezTo>
                <a:cubicBezTo>
                  <a:pt x="1702312" y="1863086"/>
                  <a:pt x="649159" y="1922226"/>
                  <a:pt x="307965" y="1626525"/>
                </a:cubicBezTo>
                <a:cubicBezTo>
                  <a:pt x="-33229" y="1330824"/>
                  <a:pt x="-144686" y="439170"/>
                  <a:pt x="253374" y="207158"/>
                </a:cubicBezTo>
                <a:close/>
              </a:path>
            </a:pathLst>
          </a:cu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4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35" name="34 Forma libre"/>
          <p:cNvSpPr/>
          <p:nvPr/>
        </p:nvSpPr>
        <p:spPr bwMode="auto">
          <a:xfrm>
            <a:off x="2281794" y="1572524"/>
            <a:ext cx="3707256" cy="2256409"/>
          </a:xfrm>
          <a:custGeom>
            <a:avLst/>
            <a:gdLst>
              <a:gd name="connsiteX0" fmla="*/ 392892 w 5565317"/>
              <a:gd name="connsiteY0" fmla="*/ 1757689 h 3389683"/>
              <a:gd name="connsiteX1" fmla="*/ 1034337 w 5565317"/>
              <a:gd name="connsiteY1" fmla="*/ 1580268 h 3389683"/>
              <a:gd name="connsiteX2" fmla="*/ 1607543 w 5565317"/>
              <a:gd name="connsiteY2" fmla="*/ 1730394 h 3389683"/>
              <a:gd name="connsiteX3" fmla="*/ 3258922 w 5565317"/>
              <a:gd name="connsiteY3" fmla="*/ 856937 h 3389683"/>
              <a:gd name="connsiteX4" fmla="*/ 2631125 w 5565317"/>
              <a:gd name="connsiteY4" fmla="*/ 283731 h 3389683"/>
              <a:gd name="connsiteX5" fmla="*/ 3449990 w 5565317"/>
              <a:gd name="connsiteY5" fmla="*/ 24424 h 3389683"/>
              <a:gd name="connsiteX6" fmla="*/ 3668355 w 5565317"/>
              <a:gd name="connsiteY6" fmla="*/ 870585 h 3389683"/>
              <a:gd name="connsiteX7" fmla="*/ 3081501 w 5565317"/>
              <a:gd name="connsiteY7" fmla="*/ 1744041 h 3389683"/>
              <a:gd name="connsiteX8" fmla="*/ 3067853 w 5565317"/>
              <a:gd name="connsiteY8" fmla="*/ 2249009 h 3389683"/>
              <a:gd name="connsiteX9" fmla="*/ 3750241 w 5565317"/>
              <a:gd name="connsiteY9" fmla="*/ 2317247 h 3389683"/>
              <a:gd name="connsiteX10" fmla="*/ 4064140 w 5565317"/>
              <a:gd name="connsiteY10" fmla="*/ 2194418 h 3389683"/>
              <a:gd name="connsiteX11" fmla="*/ 4091435 w 5565317"/>
              <a:gd name="connsiteY11" fmla="*/ 1662155 h 3389683"/>
              <a:gd name="connsiteX12" fmla="*/ 4814766 w 5565317"/>
              <a:gd name="connsiteY12" fmla="*/ 884233 h 3389683"/>
              <a:gd name="connsiteX13" fmla="*/ 5497155 w 5565317"/>
              <a:gd name="connsiteY13" fmla="*/ 815994 h 3389683"/>
              <a:gd name="connsiteX14" fmla="*/ 5456211 w 5565317"/>
              <a:gd name="connsiteY14" fmla="*/ 1539325 h 3389683"/>
              <a:gd name="connsiteX15" fmla="*/ 4746528 w 5565317"/>
              <a:gd name="connsiteY15" fmla="*/ 2249009 h 3389683"/>
              <a:gd name="connsiteX16" fmla="*/ 4009549 w 5565317"/>
              <a:gd name="connsiteY16" fmla="*/ 2385486 h 3389683"/>
              <a:gd name="connsiteX17" fmla="*/ 2057919 w 5565317"/>
              <a:gd name="connsiteY17" fmla="*/ 2453725 h 3389683"/>
              <a:gd name="connsiteX18" fmla="*/ 638552 w 5565317"/>
              <a:gd name="connsiteY18" fmla="*/ 3272591 h 3389683"/>
              <a:gd name="connsiteX19" fmla="*/ 24402 w 5565317"/>
              <a:gd name="connsiteY19" fmla="*/ 3245295 h 3389683"/>
              <a:gd name="connsiteX20" fmla="*/ 147232 w 5565317"/>
              <a:gd name="connsiteY20" fmla="*/ 1976053 h 3389683"/>
              <a:gd name="connsiteX21" fmla="*/ 392892 w 5565317"/>
              <a:gd name="connsiteY21" fmla="*/ 1757689 h 3389683"/>
              <a:gd name="connsiteX0" fmla="*/ 373094 w 5545519"/>
              <a:gd name="connsiteY0" fmla="*/ 1757689 h 3389683"/>
              <a:gd name="connsiteX1" fmla="*/ 1014539 w 5545519"/>
              <a:gd name="connsiteY1" fmla="*/ 1580268 h 3389683"/>
              <a:gd name="connsiteX2" fmla="*/ 1587745 w 5545519"/>
              <a:gd name="connsiteY2" fmla="*/ 1730394 h 3389683"/>
              <a:gd name="connsiteX3" fmla="*/ 3239124 w 5545519"/>
              <a:gd name="connsiteY3" fmla="*/ 856937 h 3389683"/>
              <a:gd name="connsiteX4" fmla="*/ 2611327 w 5545519"/>
              <a:gd name="connsiteY4" fmla="*/ 283731 h 3389683"/>
              <a:gd name="connsiteX5" fmla="*/ 3430192 w 5545519"/>
              <a:gd name="connsiteY5" fmla="*/ 24424 h 3389683"/>
              <a:gd name="connsiteX6" fmla="*/ 3648557 w 5545519"/>
              <a:gd name="connsiteY6" fmla="*/ 870585 h 3389683"/>
              <a:gd name="connsiteX7" fmla="*/ 3061703 w 5545519"/>
              <a:gd name="connsiteY7" fmla="*/ 1744041 h 3389683"/>
              <a:gd name="connsiteX8" fmla="*/ 3048055 w 5545519"/>
              <a:gd name="connsiteY8" fmla="*/ 2249009 h 3389683"/>
              <a:gd name="connsiteX9" fmla="*/ 3730443 w 5545519"/>
              <a:gd name="connsiteY9" fmla="*/ 2317247 h 3389683"/>
              <a:gd name="connsiteX10" fmla="*/ 4044342 w 5545519"/>
              <a:gd name="connsiteY10" fmla="*/ 2194418 h 3389683"/>
              <a:gd name="connsiteX11" fmla="*/ 4071637 w 5545519"/>
              <a:gd name="connsiteY11" fmla="*/ 1662155 h 3389683"/>
              <a:gd name="connsiteX12" fmla="*/ 4794968 w 5545519"/>
              <a:gd name="connsiteY12" fmla="*/ 884233 h 3389683"/>
              <a:gd name="connsiteX13" fmla="*/ 5477357 w 5545519"/>
              <a:gd name="connsiteY13" fmla="*/ 815994 h 3389683"/>
              <a:gd name="connsiteX14" fmla="*/ 5436413 w 5545519"/>
              <a:gd name="connsiteY14" fmla="*/ 1539325 h 3389683"/>
              <a:gd name="connsiteX15" fmla="*/ 4726730 w 5545519"/>
              <a:gd name="connsiteY15" fmla="*/ 2249009 h 3389683"/>
              <a:gd name="connsiteX16" fmla="*/ 3989751 w 5545519"/>
              <a:gd name="connsiteY16" fmla="*/ 2385486 h 3389683"/>
              <a:gd name="connsiteX17" fmla="*/ 2038121 w 5545519"/>
              <a:gd name="connsiteY17" fmla="*/ 2453725 h 3389683"/>
              <a:gd name="connsiteX18" fmla="*/ 618754 w 5545519"/>
              <a:gd name="connsiteY18" fmla="*/ 3272591 h 3389683"/>
              <a:gd name="connsiteX19" fmla="*/ 4604 w 5545519"/>
              <a:gd name="connsiteY19" fmla="*/ 3245295 h 3389683"/>
              <a:gd name="connsiteX20" fmla="*/ 373094 w 5545519"/>
              <a:gd name="connsiteY20" fmla="*/ 1757689 h 3389683"/>
              <a:gd name="connsiteX0" fmla="*/ 306338 w 5547002"/>
              <a:gd name="connsiteY0" fmla="*/ 1757689 h 3389683"/>
              <a:gd name="connsiteX1" fmla="*/ 1016022 w 5547002"/>
              <a:gd name="connsiteY1" fmla="*/ 1580268 h 3389683"/>
              <a:gd name="connsiteX2" fmla="*/ 1589228 w 5547002"/>
              <a:gd name="connsiteY2" fmla="*/ 1730394 h 3389683"/>
              <a:gd name="connsiteX3" fmla="*/ 3240607 w 5547002"/>
              <a:gd name="connsiteY3" fmla="*/ 856937 h 3389683"/>
              <a:gd name="connsiteX4" fmla="*/ 2612810 w 5547002"/>
              <a:gd name="connsiteY4" fmla="*/ 283731 h 3389683"/>
              <a:gd name="connsiteX5" fmla="*/ 3431675 w 5547002"/>
              <a:gd name="connsiteY5" fmla="*/ 24424 h 3389683"/>
              <a:gd name="connsiteX6" fmla="*/ 3650040 w 5547002"/>
              <a:gd name="connsiteY6" fmla="*/ 870585 h 3389683"/>
              <a:gd name="connsiteX7" fmla="*/ 3063186 w 5547002"/>
              <a:gd name="connsiteY7" fmla="*/ 1744041 h 3389683"/>
              <a:gd name="connsiteX8" fmla="*/ 3049538 w 5547002"/>
              <a:gd name="connsiteY8" fmla="*/ 2249009 h 3389683"/>
              <a:gd name="connsiteX9" fmla="*/ 3731926 w 5547002"/>
              <a:gd name="connsiteY9" fmla="*/ 2317247 h 3389683"/>
              <a:gd name="connsiteX10" fmla="*/ 4045825 w 5547002"/>
              <a:gd name="connsiteY10" fmla="*/ 2194418 h 3389683"/>
              <a:gd name="connsiteX11" fmla="*/ 4073120 w 5547002"/>
              <a:gd name="connsiteY11" fmla="*/ 1662155 h 3389683"/>
              <a:gd name="connsiteX12" fmla="*/ 4796451 w 5547002"/>
              <a:gd name="connsiteY12" fmla="*/ 884233 h 3389683"/>
              <a:gd name="connsiteX13" fmla="*/ 5478840 w 5547002"/>
              <a:gd name="connsiteY13" fmla="*/ 815994 h 3389683"/>
              <a:gd name="connsiteX14" fmla="*/ 5437896 w 5547002"/>
              <a:gd name="connsiteY14" fmla="*/ 1539325 h 3389683"/>
              <a:gd name="connsiteX15" fmla="*/ 4728213 w 5547002"/>
              <a:gd name="connsiteY15" fmla="*/ 2249009 h 3389683"/>
              <a:gd name="connsiteX16" fmla="*/ 3991234 w 5547002"/>
              <a:gd name="connsiteY16" fmla="*/ 2385486 h 3389683"/>
              <a:gd name="connsiteX17" fmla="*/ 2039604 w 5547002"/>
              <a:gd name="connsiteY17" fmla="*/ 2453725 h 3389683"/>
              <a:gd name="connsiteX18" fmla="*/ 620237 w 5547002"/>
              <a:gd name="connsiteY18" fmla="*/ 3272591 h 3389683"/>
              <a:gd name="connsiteX19" fmla="*/ 6087 w 5547002"/>
              <a:gd name="connsiteY19" fmla="*/ 3245295 h 3389683"/>
              <a:gd name="connsiteX20" fmla="*/ 306338 w 5547002"/>
              <a:gd name="connsiteY20" fmla="*/ 1757689 h 3389683"/>
              <a:gd name="connsiteX0" fmla="*/ 306338 w 5547002"/>
              <a:gd name="connsiteY0" fmla="*/ 1772096 h 3404090"/>
              <a:gd name="connsiteX1" fmla="*/ 1016022 w 5547002"/>
              <a:gd name="connsiteY1" fmla="*/ 1594675 h 3404090"/>
              <a:gd name="connsiteX2" fmla="*/ 1589228 w 5547002"/>
              <a:gd name="connsiteY2" fmla="*/ 1744801 h 3404090"/>
              <a:gd name="connsiteX3" fmla="*/ 3240607 w 5547002"/>
              <a:gd name="connsiteY3" fmla="*/ 871344 h 3404090"/>
              <a:gd name="connsiteX4" fmla="*/ 2872117 w 5547002"/>
              <a:gd name="connsiteY4" fmla="*/ 216251 h 3404090"/>
              <a:gd name="connsiteX5" fmla="*/ 3431675 w 5547002"/>
              <a:gd name="connsiteY5" fmla="*/ 38831 h 3404090"/>
              <a:gd name="connsiteX6" fmla="*/ 3650040 w 5547002"/>
              <a:gd name="connsiteY6" fmla="*/ 884992 h 3404090"/>
              <a:gd name="connsiteX7" fmla="*/ 3063186 w 5547002"/>
              <a:gd name="connsiteY7" fmla="*/ 1758448 h 3404090"/>
              <a:gd name="connsiteX8" fmla="*/ 3049538 w 5547002"/>
              <a:gd name="connsiteY8" fmla="*/ 2263416 h 3404090"/>
              <a:gd name="connsiteX9" fmla="*/ 3731926 w 5547002"/>
              <a:gd name="connsiteY9" fmla="*/ 2331654 h 3404090"/>
              <a:gd name="connsiteX10" fmla="*/ 4045825 w 5547002"/>
              <a:gd name="connsiteY10" fmla="*/ 2208825 h 3404090"/>
              <a:gd name="connsiteX11" fmla="*/ 4073120 w 5547002"/>
              <a:gd name="connsiteY11" fmla="*/ 1676562 h 3404090"/>
              <a:gd name="connsiteX12" fmla="*/ 4796451 w 5547002"/>
              <a:gd name="connsiteY12" fmla="*/ 898640 h 3404090"/>
              <a:gd name="connsiteX13" fmla="*/ 5478840 w 5547002"/>
              <a:gd name="connsiteY13" fmla="*/ 830401 h 3404090"/>
              <a:gd name="connsiteX14" fmla="*/ 5437896 w 5547002"/>
              <a:gd name="connsiteY14" fmla="*/ 1553732 h 3404090"/>
              <a:gd name="connsiteX15" fmla="*/ 4728213 w 5547002"/>
              <a:gd name="connsiteY15" fmla="*/ 2263416 h 3404090"/>
              <a:gd name="connsiteX16" fmla="*/ 3991234 w 5547002"/>
              <a:gd name="connsiteY16" fmla="*/ 2399893 h 3404090"/>
              <a:gd name="connsiteX17" fmla="*/ 2039604 w 5547002"/>
              <a:gd name="connsiteY17" fmla="*/ 2468132 h 3404090"/>
              <a:gd name="connsiteX18" fmla="*/ 620237 w 5547002"/>
              <a:gd name="connsiteY18" fmla="*/ 3286998 h 3404090"/>
              <a:gd name="connsiteX19" fmla="*/ 6087 w 5547002"/>
              <a:gd name="connsiteY19" fmla="*/ 3259702 h 3404090"/>
              <a:gd name="connsiteX20" fmla="*/ 306338 w 5547002"/>
              <a:gd name="connsiteY20" fmla="*/ 1772096 h 3404090"/>
              <a:gd name="connsiteX0" fmla="*/ 306338 w 5547002"/>
              <a:gd name="connsiteY0" fmla="*/ 1853153 h 3485147"/>
              <a:gd name="connsiteX1" fmla="*/ 1016022 w 5547002"/>
              <a:gd name="connsiteY1" fmla="*/ 1675732 h 3485147"/>
              <a:gd name="connsiteX2" fmla="*/ 1589228 w 5547002"/>
              <a:gd name="connsiteY2" fmla="*/ 1825858 h 3485147"/>
              <a:gd name="connsiteX3" fmla="*/ 3240607 w 5547002"/>
              <a:gd name="connsiteY3" fmla="*/ 952401 h 3485147"/>
              <a:gd name="connsiteX4" fmla="*/ 2872117 w 5547002"/>
              <a:gd name="connsiteY4" fmla="*/ 297308 h 3485147"/>
              <a:gd name="connsiteX5" fmla="*/ 2981299 w 5547002"/>
              <a:gd name="connsiteY5" fmla="*/ 24353 h 3485147"/>
              <a:gd name="connsiteX6" fmla="*/ 3431675 w 5547002"/>
              <a:gd name="connsiteY6" fmla="*/ 119888 h 3485147"/>
              <a:gd name="connsiteX7" fmla="*/ 3650040 w 5547002"/>
              <a:gd name="connsiteY7" fmla="*/ 966049 h 3485147"/>
              <a:gd name="connsiteX8" fmla="*/ 3063186 w 5547002"/>
              <a:gd name="connsiteY8" fmla="*/ 1839505 h 3485147"/>
              <a:gd name="connsiteX9" fmla="*/ 3049538 w 5547002"/>
              <a:gd name="connsiteY9" fmla="*/ 2344473 h 3485147"/>
              <a:gd name="connsiteX10" fmla="*/ 3731926 w 5547002"/>
              <a:gd name="connsiteY10" fmla="*/ 2412711 h 3485147"/>
              <a:gd name="connsiteX11" fmla="*/ 4045825 w 5547002"/>
              <a:gd name="connsiteY11" fmla="*/ 2289882 h 3485147"/>
              <a:gd name="connsiteX12" fmla="*/ 4073120 w 5547002"/>
              <a:gd name="connsiteY12" fmla="*/ 1757619 h 3485147"/>
              <a:gd name="connsiteX13" fmla="*/ 4796451 w 5547002"/>
              <a:gd name="connsiteY13" fmla="*/ 979697 h 3485147"/>
              <a:gd name="connsiteX14" fmla="*/ 5478840 w 5547002"/>
              <a:gd name="connsiteY14" fmla="*/ 911458 h 3485147"/>
              <a:gd name="connsiteX15" fmla="*/ 5437896 w 5547002"/>
              <a:gd name="connsiteY15" fmla="*/ 1634789 h 3485147"/>
              <a:gd name="connsiteX16" fmla="*/ 4728213 w 5547002"/>
              <a:gd name="connsiteY16" fmla="*/ 2344473 h 3485147"/>
              <a:gd name="connsiteX17" fmla="*/ 3991234 w 5547002"/>
              <a:gd name="connsiteY17" fmla="*/ 2480950 h 3485147"/>
              <a:gd name="connsiteX18" fmla="*/ 2039604 w 5547002"/>
              <a:gd name="connsiteY18" fmla="*/ 2549189 h 3485147"/>
              <a:gd name="connsiteX19" fmla="*/ 620237 w 5547002"/>
              <a:gd name="connsiteY19" fmla="*/ 3368055 h 3485147"/>
              <a:gd name="connsiteX20" fmla="*/ 6087 w 5547002"/>
              <a:gd name="connsiteY20" fmla="*/ 3340759 h 3485147"/>
              <a:gd name="connsiteX21" fmla="*/ 306338 w 5547002"/>
              <a:gd name="connsiteY21" fmla="*/ 1853153 h 3485147"/>
              <a:gd name="connsiteX0" fmla="*/ 306338 w 5547002"/>
              <a:gd name="connsiteY0" fmla="*/ 1853153 h 3485147"/>
              <a:gd name="connsiteX1" fmla="*/ 1016022 w 5547002"/>
              <a:gd name="connsiteY1" fmla="*/ 1675732 h 3485147"/>
              <a:gd name="connsiteX2" fmla="*/ 1589228 w 5547002"/>
              <a:gd name="connsiteY2" fmla="*/ 1825858 h 3485147"/>
              <a:gd name="connsiteX3" fmla="*/ 3240607 w 5547002"/>
              <a:gd name="connsiteY3" fmla="*/ 952401 h 3485147"/>
              <a:gd name="connsiteX4" fmla="*/ 3049538 w 5547002"/>
              <a:gd name="connsiteY4" fmla="*/ 624855 h 3485147"/>
              <a:gd name="connsiteX5" fmla="*/ 2981299 w 5547002"/>
              <a:gd name="connsiteY5" fmla="*/ 24353 h 3485147"/>
              <a:gd name="connsiteX6" fmla="*/ 3431675 w 5547002"/>
              <a:gd name="connsiteY6" fmla="*/ 119888 h 3485147"/>
              <a:gd name="connsiteX7" fmla="*/ 3650040 w 5547002"/>
              <a:gd name="connsiteY7" fmla="*/ 966049 h 3485147"/>
              <a:gd name="connsiteX8" fmla="*/ 3063186 w 5547002"/>
              <a:gd name="connsiteY8" fmla="*/ 1839505 h 3485147"/>
              <a:gd name="connsiteX9" fmla="*/ 3049538 w 5547002"/>
              <a:gd name="connsiteY9" fmla="*/ 2344473 h 3485147"/>
              <a:gd name="connsiteX10" fmla="*/ 3731926 w 5547002"/>
              <a:gd name="connsiteY10" fmla="*/ 2412711 h 3485147"/>
              <a:gd name="connsiteX11" fmla="*/ 4045825 w 5547002"/>
              <a:gd name="connsiteY11" fmla="*/ 2289882 h 3485147"/>
              <a:gd name="connsiteX12" fmla="*/ 4073120 w 5547002"/>
              <a:gd name="connsiteY12" fmla="*/ 1757619 h 3485147"/>
              <a:gd name="connsiteX13" fmla="*/ 4796451 w 5547002"/>
              <a:gd name="connsiteY13" fmla="*/ 979697 h 3485147"/>
              <a:gd name="connsiteX14" fmla="*/ 5478840 w 5547002"/>
              <a:gd name="connsiteY14" fmla="*/ 911458 h 3485147"/>
              <a:gd name="connsiteX15" fmla="*/ 5437896 w 5547002"/>
              <a:gd name="connsiteY15" fmla="*/ 1634789 h 3485147"/>
              <a:gd name="connsiteX16" fmla="*/ 4728213 w 5547002"/>
              <a:gd name="connsiteY16" fmla="*/ 2344473 h 3485147"/>
              <a:gd name="connsiteX17" fmla="*/ 3991234 w 5547002"/>
              <a:gd name="connsiteY17" fmla="*/ 2480950 h 3485147"/>
              <a:gd name="connsiteX18" fmla="*/ 2039604 w 5547002"/>
              <a:gd name="connsiteY18" fmla="*/ 2549189 h 3485147"/>
              <a:gd name="connsiteX19" fmla="*/ 620237 w 5547002"/>
              <a:gd name="connsiteY19" fmla="*/ 3368055 h 3485147"/>
              <a:gd name="connsiteX20" fmla="*/ 6087 w 5547002"/>
              <a:gd name="connsiteY20" fmla="*/ 3340759 h 3485147"/>
              <a:gd name="connsiteX21" fmla="*/ 306338 w 5547002"/>
              <a:gd name="connsiteY21" fmla="*/ 1853153 h 3485147"/>
              <a:gd name="connsiteX0" fmla="*/ 306338 w 5547002"/>
              <a:gd name="connsiteY0" fmla="*/ 1901007 h 3533001"/>
              <a:gd name="connsiteX1" fmla="*/ 1016022 w 5547002"/>
              <a:gd name="connsiteY1" fmla="*/ 1723586 h 3533001"/>
              <a:gd name="connsiteX2" fmla="*/ 1589228 w 5547002"/>
              <a:gd name="connsiteY2" fmla="*/ 1873712 h 3533001"/>
              <a:gd name="connsiteX3" fmla="*/ 3240607 w 5547002"/>
              <a:gd name="connsiteY3" fmla="*/ 1000255 h 3533001"/>
              <a:gd name="connsiteX4" fmla="*/ 2981299 w 5547002"/>
              <a:gd name="connsiteY4" fmla="*/ 72207 h 3533001"/>
              <a:gd name="connsiteX5" fmla="*/ 3431675 w 5547002"/>
              <a:gd name="connsiteY5" fmla="*/ 167742 h 3533001"/>
              <a:gd name="connsiteX6" fmla="*/ 3650040 w 5547002"/>
              <a:gd name="connsiteY6" fmla="*/ 1013903 h 3533001"/>
              <a:gd name="connsiteX7" fmla="*/ 3063186 w 5547002"/>
              <a:gd name="connsiteY7" fmla="*/ 1887359 h 3533001"/>
              <a:gd name="connsiteX8" fmla="*/ 3049538 w 5547002"/>
              <a:gd name="connsiteY8" fmla="*/ 2392327 h 3533001"/>
              <a:gd name="connsiteX9" fmla="*/ 3731926 w 5547002"/>
              <a:gd name="connsiteY9" fmla="*/ 2460565 h 3533001"/>
              <a:gd name="connsiteX10" fmla="*/ 4045825 w 5547002"/>
              <a:gd name="connsiteY10" fmla="*/ 2337736 h 3533001"/>
              <a:gd name="connsiteX11" fmla="*/ 4073120 w 5547002"/>
              <a:gd name="connsiteY11" fmla="*/ 1805473 h 3533001"/>
              <a:gd name="connsiteX12" fmla="*/ 4796451 w 5547002"/>
              <a:gd name="connsiteY12" fmla="*/ 1027551 h 3533001"/>
              <a:gd name="connsiteX13" fmla="*/ 5478840 w 5547002"/>
              <a:gd name="connsiteY13" fmla="*/ 959312 h 3533001"/>
              <a:gd name="connsiteX14" fmla="*/ 5437896 w 5547002"/>
              <a:gd name="connsiteY14" fmla="*/ 1682643 h 3533001"/>
              <a:gd name="connsiteX15" fmla="*/ 4728213 w 5547002"/>
              <a:gd name="connsiteY15" fmla="*/ 2392327 h 3533001"/>
              <a:gd name="connsiteX16" fmla="*/ 3991234 w 5547002"/>
              <a:gd name="connsiteY16" fmla="*/ 2528804 h 3533001"/>
              <a:gd name="connsiteX17" fmla="*/ 2039604 w 5547002"/>
              <a:gd name="connsiteY17" fmla="*/ 2597043 h 3533001"/>
              <a:gd name="connsiteX18" fmla="*/ 620237 w 5547002"/>
              <a:gd name="connsiteY18" fmla="*/ 3415909 h 3533001"/>
              <a:gd name="connsiteX19" fmla="*/ 6087 w 5547002"/>
              <a:gd name="connsiteY19" fmla="*/ 3388613 h 3533001"/>
              <a:gd name="connsiteX20" fmla="*/ 306338 w 5547002"/>
              <a:gd name="connsiteY20" fmla="*/ 1901007 h 3533001"/>
              <a:gd name="connsiteX0" fmla="*/ 306338 w 5547002"/>
              <a:gd name="connsiteY0" fmla="*/ 1744170 h 3376164"/>
              <a:gd name="connsiteX1" fmla="*/ 1016022 w 5547002"/>
              <a:gd name="connsiteY1" fmla="*/ 1566749 h 3376164"/>
              <a:gd name="connsiteX2" fmla="*/ 1589228 w 5547002"/>
              <a:gd name="connsiteY2" fmla="*/ 1716875 h 3376164"/>
              <a:gd name="connsiteX3" fmla="*/ 3240607 w 5547002"/>
              <a:gd name="connsiteY3" fmla="*/ 843418 h 3376164"/>
              <a:gd name="connsiteX4" fmla="*/ 2940355 w 5547002"/>
              <a:gd name="connsiteY4" fmla="*/ 406690 h 3376164"/>
              <a:gd name="connsiteX5" fmla="*/ 3431675 w 5547002"/>
              <a:gd name="connsiteY5" fmla="*/ 10905 h 3376164"/>
              <a:gd name="connsiteX6" fmla="*/ 3650040 w 5547002"/>
              <a:gd name="connsiteY6" fmla="*/ 857066 h 3376164"/>
              <a:gd name="connsiteX7" fmla="*/ 3063186 w 5547002"/>
              <a:gd name="connsiteY7" fmla="*/ 1730522 h 3376164"/>
              <a:gd name="connsiteX8" fmla="*/ 3049538 w 5547002"/>
              <a:gd name="connsiteY8" fmla="*/ 2235490 h 3376164"/>
              <a:gd name="connsiteX9" fmla="*/ 3731926 w 5547002"/>
              <a:gd name="connsiteY9" fmla="*/ 2303728 h 3376164"/>
              <a:gd name="connsiteX10" fmla="*/ 4045825 w 5547002"/>
              <a:gd name="connsiteY10" fmla="*/ 2180899 h 3376164"/>
              <a:gd name="connsiteX11" fmla="*/ 4073120 w 5547002"/>
              <a:gd name="connsiteY11" fmla="*/ 1648636 h 3376164"/>
              <a:gd name="connsiteX12" fmla="*/ 4796451 w 5547002"/>
              <a:gd name="connsiteY12" fmla="*/ 870714 h 3376164"/>
              <a:gd name="connsiteX13" fmla="*/ 5478840 w 5547002"/>
              <a:gd name="connsiteY13" fmla="*/ 802475 h 3376164"/>
              <a:gd name="connsiteX14" fmla="*/ 5437896 w 5547002"/>
              <a:gd name="connsiteY14" fmla="*/ 1525806 h 3376164"/>
              <a:gd name="connsiteX15" fmla="*/ 4728213 w 5547002"/>
              <a:gd name="connsiteY15" fmla="*/ 2235490 h 3376164"/>
              <a:gd name="connsiteX16" fmla="*/ 3991234 w 5547002"/>
              <a:gd name="connsiteY16" fmla="*/ 2371967 h 3376164"/>
              <a:gd name="connsiteX17" fmla="*/ 2039604 w 5547002"/>
              <a:gd name="connsiteY17" fmla="*/ 2440206 h 3376164"/>
              <a:gd name="connsiteX18" fmla="*/ 620237 w 5547002"/>
              <a:gd name="connsiteY18" fmla="*/ 3259072 h 3376164"/>
              <a:gd name="connsiteX19" fmla="*/ 6087 w 5547002"/>
              <a:gd name="connsiteY19" fmla="*/ 3231776 h 3376164"/>
              <a:gd name="connsiteX20" fmla="*/ 306338 w 5547002"/>
              <a:gd name="connsiteY20" fmla="*/ 1744170 h 3376164"/>
              <a:gd name="connsiteX0" fmla="*/ 306338 w 5547002"/>
              <a:gd name="connsiteY0" fmla="*/ 1744170 h 3376164"/>
              <a:gd name="connsiteX1" fmla="*/ 1016022 w 5547002"/>
              <a:gd name="connsiteY1" fmla="*/ 1566749 h 3376164"/>
              <a:gd name="connsiteX2" fmla="*/ 1589228 w 5547002"/>
              <a:gd name="connsiteY2" fmla="*/ 1716875 h 3376164"/>
              <a:gd name="connsiteX3" fmla="*/ 3240607 w 5547002"/>
              <a:gd name="connsiteY3" fmla="*/ 775179 h 3376164"/>
              <a:gd name="connsiteX4" fmla="*/ 2940355 w 5547002"/>
              <a:gd name="connsiteY4" fmla="*/ 406690 h 3376164"/>
              <a:gd name="connsiteX5" fmla="*/ 3431675 w 5547002"/>
              <a:gd name="connsiteY5" fmla="*/ 10905 h 3376164"/>
              <a:gd name="connsiteX6" fmla="*/ 3650040 w 5547002"/>
              <a:gd name="connsiteY6" fmla="*/ 857066 h 3376164"/>
              <a:gd name="connsiteX7" fmla="*/ 3063186 w 5547002"/>
              <a:gd name="connsiteY7" fmla="*/ 1730522 h 3376164"/>
              <a:gd name="connsiteX8" fmla="*/ 3049538 w 5547002"/>
              <a:gd name="connsiteY8" fmla="*/ 2235490 h 3376164"/>
              <a:gd name="connsiteX9" fmla="*/ 3731926 w 5547002"/>
              <a:gd name="connsiteY9" fmla="*/ 2303728 h 3376164"/>
              <a:gd name="connsiteX10" fmla="*/ 4045825 w 5547002"/>
              <a:gd name="connsiteY10" fmla="*/ 2180899 h 3376164"/>
              <a:gd name="connsiteX11" fmla="*/ 4073120 w 5547002"/>
              <a:gd name="connsiteY11" fmla="*/ 1648636 h 3376164"/>
              <a:gd name="connsiteX12" fmla="*/ 4796451 w 5547002"/>
              <a:gd name="connsiteY12" fmla="*/ 870714 h 3376164"/>
              <a:gd name="connsiteX13" fmla="*/ 5478840 w 5547002"/>
              <a:gd name="connsiteY13" fmla="*/ 802475 h 3376164"/>
              <a:gd name="connsiteX14" fmla="*/ 5437896 w 5547002"/>
              <a:gd name="connsiteY14" fmla="*/ 1525806 h 3376164"/>
              <a:gd name="connsiteX15" fmla="*/ 4728213 w 5547002"/>
              <a:gd name="connsiteY15" fmla="*/ 2235490 h 3376164"/>
              <a:gd name="connsiteX16" fmla="*/ 3991234 w 5547002"/>
              <a:gd name="connsiteY16" fmla="*/ 2371967 h 3376164"/>
              <a:gd name="connsiteX17" fmla="*/ 2039604 w 5547002"/>
              <a:gd name="connsiteY17" fmla="*/ 2440206 h 3376164"/>
              <a:gd name="connsiteX18" fmla="*/ 620237 w 5547002"/>
              <a:gd name="connsiteY18" fmla="*/ 3259072 h 3376164"/>
              <a:gd name="connsiteX19" fmla="*/ 6087 w 5547002"/>
              <a:gd name="connsiteY19" fmla="*/ 3231776 h 3376164"/>
              <a:gd name="connsiteX20" fmla="*/ 306338 w 5547002"/>
              <a:gd name="connsiteY20" fmla="*/ 1744170 h 337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47002" h="3376164">
                <a:moveTo>
                  <a:pt x="306338" y="1744170"/>
                </a:moveTo>
                <a:cubicBezTo>
                  <a:pt x="474661" y="1466666"/>
                  <a:pt x="802207" y="1571298"/>
                  <a:pt x="1016022" y="1566749"/>
                </a:cubicBezTo>
                <a:cubicBezTo>
                  <a:pt x="1229837" y="1562200"/>
                  <a:pt x="1218464" y="1848803"/>
                  <a:pt x="1589228" y="1716875"/>
                </a:cubicBezTo>
                <a:cubicBezTo>
                  <a:pt x="1959992" y="1584947"/>
                  <a:pt x="3015419" y="993543"/>
                  <a:pt x="3240607" y="775179"/>
                </a:cubicBezTo>
                <a:cubicBezTo>
                  <a:pt x="3465795" y="556815"/>
                  <a:pt x="2908510" y="545442"/>
                  <a:pt x="2940355" y="406690"/>
                </a:cubicBezTo>
                <a:cubicBezTo>
                  <a:pt x="2972200" y="267938"/>
                  <a:pt x="3313394" y="-64158"/>
                  <a:pt x="3431675" y="10905"/>
                </a:cubicBezTo>
                <a:cubicBezTo>
                  <a:pt x="3549956" y="85968"/>
                  <a:pt x="3711455" y="570463"/>
                  <a:pt x="3650040" y="857066"/>
                </a:cubicBezTo>
                <a:cubicBezTo>
                  <a:pt x="3588625" y="1143669"/>
                  <a:pt x="3163270" y="1500785"/>
                  <a:pt x="3063186" y="1730522"/>
                </a:cubicBezTo>
                <a:cubicBezTo>
                  <a:pt x="2963102" y="1960259"/>
                  <a:pt x="2938081" y="2139956"/>
                  <a:pt x="3049538" y="2235490"/>
                </a:cubicBezTo>
                <a:cubicBezTo>
                  <a:pt x="3160995" y="2331024"/>
                  <a:pt x="3565878" y="2312826"/>
                  <a:pt x="3731926" y="2303728"/>
                </a:cubicBezTo>
                <a:cubicBezTo>
                  <a:pt x="3897974" y="2294630"/>
                  <a:pt x="3988959" y="2290081"/>
                  <a:pt x="4045825" y="2180899"/>
                </a:cubicBezTo>
                <a:cubicBezTo>
                  <a:pt x="4102691" y="2071717"/>
                  <a:pt x="3948016" y="1867000"/>
                  <a:pt x="4073120" y="1648636"/>
                </a:cubicBezTo>
                <a:cubicBezTo>
                  <a:pt x="4198224" y="1430272"/>
                  <a:pt x="4562164" y="1011741"/>
                  <a:pt x="4796451" y="870714"/>
                </a:cubicBezTo>
                <a:cubicBezTo>
                  <a:pt x="5030738" y="729687"/>
                  <a:pt x="5371933" y="693293"/>
                  <a:pt x="5478840" y="802475"/>
                </a:cubicBezTo>
                <a:cubicBezTo>
                  <a:pt x="5585747" y="911657"/>
                  <a:pt x="5563000" y="1286970"/>
                  <a:pt x="5437896" y="1525806"/>
                </a:cubicBezTo>
                <a:cubicBezTo>
                  <a:pt x="5312792" y="1764642"/>
                  <a:pt x="4969323" y="2094463"/>
                  <a:pt x="4728213" y="2235490"/>
                </a:cubicBezTo>
                <a:cubicBezTo>
                  <a:pt x="4487103" y="2376517"/>
                  <a:pt x="4439336" y="2337848"/>
                  <a:pt x="3991234" y="2371967"/>
                </a:cubicBezTo>
                <a:cubicBezTo>
                  <a:pt x="3543133" y="2406086"/>
                  <a:pt x="2601437" y="2292355"/>
                  <a:pt x="2039604" y="2440206"/>
                </a:cubicBezTo>
                <a:cubicBezTo>
                  <a:pt x="1477771" y="2588057"/>
                  <a:pt x="959156" y="3127144"/>
                  <a:pt x="620237" y="3259072"/>
                </a:cubicBezTo>
                <a:cubicBezTo>
                  <a:pt x="281318" y="3391000"/>
                  <a:pt x="87974" y="3447866"/>
                  <a:pt x="6087" y="3231776"/>
                </a:cubicBezTo>
                <a:cubicBezTo>
                  <a:pt x="-34856" y="2979292"/>
                  <a:pt x="138016" y="2021675"/>
                  <a:pt x="306338" y="174417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4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36" name="35 Forma libre"/>
          <p:cNvSpPr/>
          <p:nvPr/>
        </p:nvSpPr>
        <p:spPr bwMode="auto">
          <a:xfrm>
            <a:off x="2229993" y="2929320"/>
            <a:ext cx="4407539" cy="3255293"/>
          </a:xfrm>
          <a:custGeom>
            <a:avLst/>
            <a:gdLst>
              <a:gd name="connsiteX0" fmla="*/ 328707 w 6743854"/>
              <a:gd name="connsiteY0" fmla="*/ 3972212 h 5005605"/>
              <a:gd name="connsiteX1" fmla="*/ 2921781 w 6743854"/>
              <a:gd name="connsiteY1" fmla="*/ 4763782 h 5005605"/>
              <a:gd name="connsiteX2" fmla="*/ 5787811 w 6743854"/>
              <a:gd name="connsiteY2" fmla="*/ 4668248 h 5005605"/>
              <a:gd name="connsiteX3" fmla="*/ 6743154 w 6743854"/>
              <a:gd name="connsiteY3" fmla="*/ 1010648 h 5005605"/>
              <a:gd name="connsiteX4" fmla="*/ 5678629 w 6743854"/>
              <a:gd name="connsiteY4" fmla="*/ 713 h 5005605"/>
              <a:gd name="connsiteX5" fmla="*/ 5432969 w 6743854"/>
              <a:gd name="connsiteY5" fmla="*/ 1106182 h 5005605"/>
              <a:gd name="connsiteX6" fmla="*/ 6156301 w 6743854"/>
              <a:gd name="connsiteY6" fmla="*/ 2771209 h 5005605"/>
              <a:gd name="connsiteX7" fmla="*/ 5542151 w 6743854"/>
              <a:gd name="connsiteY7" fmla="*/ 3658313 h 5005605"/>
              <a:gd name="connsiteX8" fmla="*/ 4928002 w 6743854"/>
              <a:gd name="connsiteY8" fmla="*/ 2975925 h 5005605"/>
              <a:gd name="connsiteX9" fmla="*/ 4013602 w 6743854"/>
              <a:gd name="connsiteY9" fmla="*/ 3590074 h 5005605"/>
              <a:gd name="connsiteX10" fmla="*/ 3713351 w 6743854"/>
              <a:gd name="connsiteY10" fmla="*/ 4067746 h 5005605"/>
              <a:gd name="connsiteX11" fmla="*/ 3058259 w 6743854"/>
              <a:gd name="connsiteY11" fmla="*/ 3535483 h 5005605"/>
              <a:gd name="connsiteX12" fmla="*/ 1570653 w 6743854"/>
              <a:gd name="connsiteY12" fmla="*/ 2593788 h 5005605"/>
              <a:gd name="connsiteX13" fmla="*/ 710844 w 6743854"/>
              <a:gd name="connsiteY13" fmla="*/ 3153346 h 5005605"/>
              <a:gd name="connsiteX14" fmla="*/ 301411 w 6743854"/>
              <a:gd name="connsiteY14" fmla="*/ 3235233 h 5005605"/>
              <a:gd name="connsiteX15" fmla="*/ 1160 w 6743854"/>
              <a:gd name="connsiteY15" fmla="*/ 3603722 h 5005605"/>
              <a:gd name="connsiteX16" fmla="*/ 410593 w 6743854"/>
              <a:gd name="connsiteY16" fmla="*/ 4026803 h 5005605"/>
              <a:gd name="connsiteX17" fmla="*/ 410593 w 6743854"/>
              <a:gd name="connsiteY17" fmla="*/ 4026803 h 5005605"/>
              <a:gd name="connsiteX18" fmla="*/ 710844 w 6743854"/>
              <a:gd name="connsiteY18" fmla="*/ 4054098 h 5005605"/>
              <a:gd name="connsiteX0" fmla="*/ 328707 w 6743854"/>
              <a:gd name="connsiteY0" fmla="*/ 3972212 h 5005605"/>
              <a:gd name="connsiteX1" fmla="*/ 2921781 w 6743854"/>
              <a:gd name="connsiteY1" fmla="*/ 4763782 h 5005605"/>
              <a:gd name="connsiteX2" fmla="*/ 5787811 w 6743854"/>
              <a:gd name="connsiteY2" fmla="*/ 4668248 h 5005605"/>
              <a:gd name="connsiteX3" fmla="*/ 6743154 w 6743854"/>
              <a:gd name="connsiteY3" fmla="*/ 1010648 h 5005605"/>
              <a:gd name="connsiteX4" fmla="*/ 5678629 w 6743854"/>
              <a:gd name="connsiteY4" fmla="*/ 713 h 5005605"/>
              <a:gd name="connsiteX5" fmla="*/ 5432969 w 6743854"/>
              <a:gd name="connsiteY5" fmla="*/ 1106182 h 5005605"/>
              <a:gd name="connsiteX6" fmla="*/ 6156301 w 6743854"/>
              <a:gd name="connsiteY6" fmla="*/ 2771209 h 5005605"/>
              <a:gd name="connsiteX7" fmla="*/ 5542151 w 6743854"/>
              <a:gd name="connsiteY7" fmla="*/ 3658313 h 5005605"/>
              <a:gd name="connsiteX8" fmla="*/ 4928002 w 6743854"/>
              <a:gd name="connsiteY8" fmla="*/ 2975925 h 5005605"/>
              <a:gd name="connsiteX9" fmla="*/ 4013602 w 6743854"/>
              <a:gd name="connsiteY9" fmla="*/ 3590074 h 5005605"/>
              <a:gd name="connsiteX10" fmla="*/ 3713351 w 6743854"/>
              <a:gd name="connsiteY10" fmla="*/ 4067746 h 5005605"/>
              <a:gd name="connsiteX11" fmla="*/ 3058259 w 6743854"/>
              <a:gd name="connsiteY11" fmla="*/ 3535483 h 5005605"/>
              <a:gd name="connsiteX12" fmla="*/ 1570653 w 6743854"/>
              <a:gd name="connsiteY12" fmla="*/ 2593788 h 5005605"/>
              <a:gd name="connsiteX13" fmla="*/ 710844 w 6743854"/>
              <a:gd name="connsiteY13" fmla="*/ 3153346 h 5005605"/>
              <a:gd name="connsiteX14" fmla="*/ 301411 w 6743854"/>
              <a:gd name="connsiteY14" fmla="*/ 3235233 h 5005605"/>
              <a:gd name="connsiteX15" fmla="*/ 1160 w 6743854"/>
              <a:gd name="connsiteY15" fmla="*/ 3603722 h 5005605"/>
              <a:gd name="connsiteX16" fmla="*/ 410593 w 6743854"/>
              <a:gd name="connsiteY16" fmla="*/ 4026803 h 5005605"/>
              <a:gd name="connsiteX17" fmla="*/ 588014 w 6743854"/>
              <a:gd name="connsiteY17" fmla="*/ 4504474 h 5005605"/>
              <a:gd name="connsiteX18" fmla="*/ 710844 w 6743854"/>
              <a:gd name="connsiteY18" fmla="*/ 4054098 h 5005605"/>
              <a:gd name="connsiteX0" fmla="*/ 328707 w 6743854"/>
              <a:gd name="connsiteY0" fmla="*/ 3972212 h 5005605"/>
              <a:gd name="connsiteX1" fmla="*/ 2921781 w 6743854"/>
              <a:gd name="connsiteY1" fmla="*/ 4763782 h 5005605"/>
              <a:gd name="connsiteX2" fmla="*/ 5787811 w 6743854"/>
              <a:gd name="connsiteY2" fmla="*/ 4668248 h 5005605"/>
              <a:gd name="connsiteX3" fmla="*/ 6743154 w 6743854"/>
              <a:gd name="connsiteY3" fmla="*/ 1010648 h 5005605"/>
              <a:gd name="connsiteX4" fmla="*/ 5678629 w 6743854"/>
              <a:gd name="connsiteY4" fmla="*/ 713 h 5005605"/>
              <a:gd name="connsiteX5" fmla="*/ 5432969 w 6743854"/>
              <a:gd name="connsiteY5" fmla="*/ 1106182 h 5005605"/>
              <a:gd name="connsiteX6" fmla="*/ 6156301 w 6743854"/>
              <a:gd name="connsiteY6" fmla="*/ 2771209 h 5005605"/>
              <a:gd name="connsiteX7" fmla="*/ 5542151 w 6743854"/>
              <a:gd name="connsiteY7" fmla="*/ 3658313 h 5005605"/>
              <a:gd name="connsiteX8" fmla="*/ 4928002 w 6743854"/>
              <a:gd name="connsiteY8" fmla="*/ 2975925 h 5005605"/>
              <a:gd name="connsiteX9" fmla="*/ 4013602 w 6743854"/>
              <a:gd name="connsiteY9" fmla="*/ 3590074 h 5005605"/>
              <a:gd name="connsiteX10" fmla="*/ 3713351 w 6743854"/>
              <a:gd name="connsiteY10" fmla="*/ 4067746 h 5005605"/>
              <a:gd name="connsiteX11" fmla="*/ 3058259 w 6743854"/>
              <a:gd name="connsiteY11" fmla="*/ 3535483 h 5005605"/>
              <a:gd name="connsiteX12" fmla="*/ 1570653 w 6743854"/>
              <a:gd name="connsiteY12" fmla="*/ 2593788 h 5005605"/>
              <a:gd name="connsiteX13" fmla="*/ 710844 w 6743854"/>
              <a:gd name="connsiteY13" fmla="*/ 3153346 h 5005605"/>
              <a:gd name="connsiteX14" fmla="*/ 301411 w 6743854"/>
              <a:gd name="connsiteY14" fmla="*/ 3235233 h 5005605"/>
              <a:gd name="connsiteX15" fmla="*/ 1160 w 6743854"/>
              <a:gd name="connsiteY15" fmla="*/ 3603722 h 5005605"/>
              <a:gd name="connsiteX16" fmla="*/ 410593 w 6743854"/>
              <a:gd name="connsiteY16" fmla="*/ 4026803 h 5005605"/>
              <a:gd name="connsiteX17" fmla="*/ 710844 w 6743854"/>
              <a:gd name="connsiteY17" fmla="*/ 4054098 h 5005605"/>
              <a:gd name="connsiteX0" fmla="*/ 328707 w 6743854"/>
              <a:gd name="connsiteY0" fmla="*/ 3972212 h 5005605"/>
              <a:gd name="connsiteX1" fmla="*/ 2921781 w 6743854"/>
              <a:gd name="connsiteY1" fmla="*/ 4763782 h 5005605"/>
              <a:gd name="connsiteX2" fmla="*/ 5787811 w 6743854"/>
              <a:gd name="connsiteY2" fmla="*/ 4668248 h 5005605"/>
              <a:gd name="connsiteX3" fmla="*/ 6743154 w 6743854"/>
              <a:gd name="connsiteY3" fmla="*/ 1010648 h 5005605"/>
              <a:gd name="connsiteX4" fmla="*/ 5678629 w 6743854"/>
              <a:gd name="connsiteY4" fmla="*/ 713 h 5005605"/>
              <a:gd name="connsiteX5" fmla="*/ 5432969 w 6743854"/>
              <a:gd name="connsiteY5" fmla="*/ 1106182 h 5005605"/>
              <a:gd name="connsiteX6" fmla="*/ 6156301 w 6743854"/>
              <a:gd name="connsiteY6" fmla="*/ 2771209 h 5005605"/>
              <a:gd name="connsiteX7" fmla="*/ 5542151 w 6743854"/>
              <a:gd name="connsiteY7" fmla="*/ 3658313 h 5005605"/>
              <a:gd name="connsiteX8" fmla="*/ 4928002 w 6743854"/>
              <a:gd name="connsiteY8" fmla="*/ 2975925 h 5005605"/>
              <a:gd name="connsiteX9" fmla="*/ 4013602 w 6743854"/>
              <a:gd name="connsiteY9" fmla="*/ 3590074 h 5005605"/>
              <a:gd name="connsiteX10" fmla="*/ 3713351 w 6743854"/>
              <a:gd name="connsiteY10" fmla="*/ 4067746 h 5005605"/>
              <a:gd name="connsiteX11" fmla="*/ 3058259 w 6743854"/>
              <a:gd name="connsiteY11" fmla="*/ 3535483 h 5005605"/>
              <a:gd name="connsiteX12" fmla="*/ 1570653 w 6743854"/>
              <a:gd name="connsiteY12" fmla="*/ 2593788 h 5005605"/>
              <a:gd name="connsiteX13" fmla="*/ 710844 w 6743854"/>
              <a:gd name="connsiteY13" fmla="*/ 3153346 h 5005605"/>
              <a:gd name="connsiteX14" fmla="*/ 301411 w 6743854"/>
              <a:gd name="connsiteY14" fmla="*/ 3235233 h 5005605"/>
              <a:gd name="connsiteX15" fmla="*/ 1160 w 6743854"/>
              <a:gd name="connsiteY15" fmla="*/ 3603722 h 5005605"/>
              <a:gd name="connsiteX16" fmla="*/ 410593 w 6743854"/>
              <a:gd name="connsiteY16" fmla="*/ 4026803 h 5005605"/>
              <a:gd name="connsiteX0" fmla="*/ 628958 w 6743854"/>
              <a:gd name="connsiteY0" fmla="*/ 4163281 h 4996347"/>
              <a:gd name="connsiteX1" fmla="*/ 2921781 w 6743854"/>
              <a:gd name="connsiteY1" fmla="*/ 4763782 h 4996347"/>
              <a:gd name="connsiteX2" fmla="*/ 5787811 w 6743854"/>
              <a:gd name="connsiteY2" fmla="*/ 4668248 h 4996347"/>
              <a:gd name="connsiteX3" fmla="*/ 6743154 w 6743854"/>
              <a:gd name="connsiteY3" fmla="*/ 1010648 h 4996347"/>
              <a:gd name="connsiteX4" fmla="*/ 5678629 w 6743854"/>
              <a:gd name="connsiteY4" fmla="*/ 713 h 4996347"/>
              <a:gd name="connsiteX5" fmla="*/ 5432969 w 6743854"/>
              <a:gd name="connsiteY5" fmla="*/ 1106182 h 4996347"/>
              <a:gd name="connsiteX6" fmla="*/ 6156301 w 6743854"/>
              <a:gd name="connsiteY6" fmla="*/ 2771209 h 4996347"/>
              <a:gd name="connsiteX7" fmla="*/ 5542151 w 6743854"/>
              <a:gd name="connsiteY7" fmla="*/ 3658313 h 4996347"/>
              <a:gd name="connsiteX8" fmla="*/ 4928002 w 6743854"/>
              <a:gd name="connsiteY8" fmla="*/ 2975925 h 4996347"/>
              <a:gd name="connsiteX9" fmla="*/ 4013602 w 6743854"/>
              <a:gd name="connsiteY9" fmla="*/ 3590074 h 4996347"/>
              <a:gd name="connsiteX10" fmla="*/ 3713351 w 6743854"/>
              <a:gd name="connsiteY10" fmla="*/ 4067746 h 4996347"/>
              <a:gd name="connsiteX11" fmla="*/ 3058259 w 6743854"/>
              <a:gd name="connsiteY11" fmla="*/ 3535483 h 4996347"/>
              <a:gd name="connsiteX12" fmla="*/ 1570653 w 6743854"/>
              <a:gd name="connsiteY12" fmla="*/ 2593788 h 4996347"/>
              <a:gd name="connsiteX13" fmla="*/ 710844 w 6743854"/>
              <a:gd name="connsiteY13" fmla="*/ 3153346 h 4996347"/>
              <a:gd name="connsiteX14" fmla="*/ 301411 w 6743854"/>
              <a:gd name="connsiteY14" fmla="*/ 3235233 h 4996347"/>
              <a:gd name="connsiteX15" fmla="*/ 1160 w 6743854"/>
              <a:gd name="connsiteY15" fmla="*/ 3603722 h 4996347"/>
              <a:gd name="connsiteX16" fmla="*/ 410593 w 6743854"/>
              <a:gd name="connsiteY16" fmla="*/ 4026803 h 4996347"/>
              <a:gd name="connsiteX0" fmla="*/ 628958 w 6743854"/>
              <a:gd name="connsiteY0" fmla="*/ 4163281 h 4996347"/>
              <a:gd name="connsiteX1" fmla="*/ 2921781 w 6743854"/>
              <a:gd name="connsiteY1" fmla="*/ 4763782 h 4996347"/>
              <a:gd name="connsiteX2" fmla="*/ 5787811 w 6743854"/>
              <a:gd name="connsiteY2" fmla="*/ 4668248 h 4996347"/>
              <a:gd name="connsiteX3" fmla="*/ 6743154 w 6743854"/>
              <a:gd name="connsiteY3" fmla="*/ 1010648 h 4996347"/>
              <a:gd name="connsiteX4" fmla="*/ 5678629 w 6743854"/>
              <a:gd name="connsiteY4" fmla="*/ 713 h 4996347"/>
              <a:gd name="connsiteX5" fmla="*/ 5432969 w 6743854"/>
              <a:gd name="connsiteY5" fmla="*/ 1106182 h 4996347"/>
              <a:gd name="connsiteX6" fmla="*/ 6156301 w 6743854"/>
              <a:gd name="connsiteY6" fmla="*/ 2771209 h 4996347"/>
              <a:gd name="connsiteX7" fmla="*/ 5542151 w 6743854"/>
              <a:gd name="connsiteY7" fmla="*/ 3658313 h 4996347"/>
              <a:gd name="connsiteX8" fmla="*/ 4928002 w 6743854"/>
              <a:gd name="connsiteY8" fmla="*/ 2975925 h 4996347"/>
              <a:gd name="connsiteX9" fmla="*/ 4013602 w 6743854"/>
              <a:gd name="connsiteY9" fmla="*/ 3590074 h 4996347"/>
              <a:gd name="connsiteX10" fmla="*/ 3713351 w 6743854"/>
              <a:gd name="connsiteY10" fmla="*/ 4067746 h 4996347"/>
              <a:gd name="connsiteX11" fmla="*/ 3058259 w 6743854"/>
              <a:gd name="connsiteY11" fmla="*/ 3535483 h 4996347"/>
              <a:gd name="connsiteX12" fmla="*/ 1570653 w 6743854"/>
              <a:gd name="connsiteY12" fmla="*/ 2593788 h 4996347"/>
              <a:gd name="connsiteX13" fmla="*/ 710844 w 6743854"/>
              <a:gd name="connsiteY13" fmla="*/ 3153346 h 4996347"/>
              <a:gd name="connsiteX14" fmla="*/ 301411 w 6743854"/>
              <a:gd name="connsiteY14" fmla="*/ 3235233 h 4996347"/>
              <a:gd name="connsiteX15" fmla="*/ 1160 w 6743854"/>
              <a:gd name="connsiteY15" fmla="*/ 3603722 h 4996347"/>
              <a:gd name="connsiteX16" fmla="*/ 410593 w 6743854"/>
              <a:gd name="connsiteY16" fmla="*/ 4026803 h 4996347"/>
              <a:gd name="connsiteX17" fmla="*/ 628958 w 6743854"/>
              <a:gd name="connsiteY17" fmla="*/ 4163281 h 4996347"/>
              <a:gd name="connsiteX0" fmla="*/ 410593 w 6743854"/>
              <a:gd name="connsiteY0" fmla="*/ 4026803 h 4996347"/>
              <a:gd name="connsiteX1" fmla="*/ 2921781 w 6743854"/>
              <a:gd name="connsiteY1" fmla="*/ 4763782 h 4996347"/>
              <a:gd name="connsiteX2" fmla="*/ 5787811 w 6743854"/>
              <a:gd name="connsiteY2" fmla="*/ 4668248 h 4996347"/>
              <a:gd name="connsiteX3" fmla="*/ 6743154 w 6743854"/>
              <a:gd name="connsiteY3" fmla="*/ 1010648 h 4996347"/>
              <a:gd name="connsiteX4" fmla="*/ 5678629 w 6743854"/>
              <a:gd name="connsiteY4" fmla="*/ 713 h 4996347"/>
              <a:gd name="connsiteX5" fmla="*/ 5432969 w 6743854"/>
              <a:gd name="connsiteY5" fmla="*/ 1106182 h 4996347"/>
              <a:gd name="connsiteX6" fmla="*/ 6156301 w 6743854"/>
              <a:gd name="connsiteY6" fmla="*/ 2771209 h 4996347"/>
              <a:gd name="connsiteX7" fmla="*/ 5542151 w 6743854"/>
              <a:gd name="connsiteY7" fmla="*/ 3658313 h 4996347"/>
              <a:gd name="connsiteX8" fmla="*/ 4928002 w 6743854"/>
              <a:gd name="connsiteY8" fmla="*/ 2975925 h 4996347"/>
              <a:gd name="connsiteX9" fmla="*/ 4013602 w 6743854"/>
              <a:gd name="connsiteY9" fmla="*/ 3590074 h 4996347"/>
              <a:gd name="connsiteX10" fmla="*/ 3713351 w 6743854"/>
              <a:gd name="connsiteY10" fmla="*/ 4067746 h 4996347"/>
              <a:gd name="connsiteX11" fmla="*/ 3058259 w 6743854"/>
              <a:gd name="connsiteY11" fmla="*/ 3535483 h 4996347"/>
              <a:gd name="connsiteX12" fmla="*/ 1570653 w 6743854"/>
              <a:gd name="connsiteY12" fmla="*/ 2593788 h 4996347"/>
              <a:gd name="connsiteX13" fmla="*/ 710844 w 6743854"/>
              <a:gd name="connsiteY13" fmla="*/ 3153346 h 4996347"/>
              <a:gd name="connsiteX14" fmla="*/ 301411 w 6743854"/>
              <a:gd name="connsiteY14" fmla="*/ 3235233 h 4996347"/>
              <a:gd name="connsiteX15" fmla="*/ 1160 w 6743854"/>
              <a:gd name="connsiteY15" fmla="*/ 3603722 h 4996347"/>
              <a:gd name="connsiteX16" fmla="*/ 410593 w 6743854"/>
              <a:gd name="connsiteY16" fmla="*/ 4026803 h 4996347"/>
              <a:gd name="connsiteX0" fmla="*/ 154007 w 6896701"/>
              <a:gd name="connsiteY0" fmla="*/ 3603722 h 5024324"/>
              <a:gd name="connsiteX1" fmla="*/ 3074628 w 6896701"/>
              <a:gd name="connsiteY1" fmla="*/ 4763782 h 5024324"/>
              <a:gd name="connsiteX2" fmla="*/ 5940658 w 6896701"/>
              <a:gd name="connsiteY2" fmla="*/ 4668248 h 5024324"/>
              <a:gd name="connsiteX3" fmla="*/ 6896001 w 6896701"/>
              <a:gd name="connsiteY3" fmla="*/ 1010648 h 5024324"/>
              <a:gd name="connsiteX4" fmla="*/ 5831476 w 6896701"/>
              <a:gd name="connsiteY4" fmla="*/ 713 h 5024324"/>
              <a:gd name="connsiteX5" fmla="*/ 5585816 w 6896701"/>
              <a:gd name="connsiteY5" fmla="*/ 1106182 h 5024324"/>
              <a:gd name="connsiteX6" fmla="*/ 6309148 w 6896701"/>
              <a:gd name="connsiteY6" fmla="*/ 2771209 h 5024324"/>
              <a:gd name="connsiteX7" fmla="*/ 5694998 w 6896701"/>
              <a:gd name="connsiteY7" fmla="*/ 3658313 h 5024324"/>
              <a:gd name="connsiteX8" fmla="*/ 5080849 w 6896701"/>
              <a:gd name="connsiteY8" fmla="*/ 2975925 h 5024324"/>
              <a:gd name="connsiteX9" fmla="*/ 4166449 w 6896701"/>
              <a:gd name="connsiteY9" fmla="*/ 3590074 h 5024324"/>
              <a:gd name="connsiteX10" fmla="*/ 3866198 w 6896701"/>
              <a:gd name="connsiteY10" fmla="*/ 4067746 h 5024324"/>
              <a:gd name="connsiteX11" fmla="*/ 3211106 w 6896701"/>
              <a:gd name="connsiteY11" fmla="*/ 3535483 h 5024324"/>
              <a:gd name="connsiteX12" fmla="*/ 1723500 w 6896701"/>
              <a:gd name="connsiteY12" fmla="*/ 2593788 h 5024324"/>
              <a:gd name="connsiteX13" fmla="*/ 863691 w 6896701"/>
              <a:gd name="connsiteY13" fmla="*/ 3153346 h 5024324"/>
              <a:gd name="connsiteX14" fmla="*/ 454258 w 6896701"/>
              <a:gd name="connsiteY14" fmla="*/ 3235233 h 5024324"/>
              <a:gd name="connsiteX15" fmla="*/ 154007 w 6896701"/>
              <a:gd name="connsiteY15" fmla="*/ 3603722 h 5024324"/>
              <a:gd name="connsiteX0" fmla="*/ 242094 w 6575355"/>
              <a:gd name="connsiteY0" fmla="*/ 3972212 h 5005605"/>
              <a:gd name="connsiteX1" fmla="*/ 2753282 w 6575355"/>
              <a:gd name="connsiteY1" fmla="*/ 4763782 h 5005605"/>
              <a:gd name="connsiteX2" fmla="*/ 5619312 w 6575355"/>
              <a:gd name="connsiteY2" fmla="*/ 4668248 h 5005605"/>
              <a:gd name="connsiteX3" fmla="*/ 6574655 w 6575355"/>
              <a:gd name="connsiteY3" fmla="*/ 1010648 h 5005605"/>
              <a:gd name="connsiteX4" fmla="*/ 5510130 w 6575355"/>
              <a:gd name="connsiteY4" fmla="*/ 713 h 5005605"/>
              <a:gd name="connsiteX5" fmla="*/ 5264470 w 6575355"/>
              <a:gd name="connsiteY5" fmla="*/ 1106182 h 5005605"/>
              <a:gd name="connsiteX6" fmla="*/ 5987802 w 6575355"/>
              <a:gd name="connsiteY6" fmla="*/ 2771209 h 5005605"/>
              <a:gd name="connsiteX7" fmla="*/ 5373652 w 6575355"/>
              <a:gd name="connsiteY7" fmla="*/ 3658313 h 5005605"/>
              <a:gd name="connsiteX8" fmla="*/ 4759503 w 6575355"/>
              <a:gd name="connsiteY8" fmla="*/ 2975925 h 5005605"/>
              <a:gd name="connsiteX9" fmla="*/ 3845103 w 6575355"/>
              <a:gd name="connsiteY9" fmla="*/ 3590074 h 5005605"/>
              <a:gd name="connsiteX10" fmla="*/ 3544852 w 6575355"/>
              <a:gd name="connsiteY10" fmla="*/ 4067746 h 5005605"/>
              <a:gd name="connsiteX11" fmla="*/ 2889760 w 6575355"/>
              <a:gd name="connsiteY11" fmla="*/ 3535483 h 5005605"/>
              <a:gd name="connsiteX12" fmla="*/ 1402154 w 6575355"/>
              <a:gd name="connsiteY12" fmla="*/ 2593788 h 5005605"/>
              <a:gd name="connsiteX13" fmla="*/ 542345 w 6575355"/>
              <a:gd name="connsiteY13" fmla="*/ 3153346 h 5005605"/>
              <a:gd name="connsiteX14" fmla="*/ 132912 w 6575355"/>
              <a:gd name="connsiteY14" fmla="*/ 3235233 h 5005605"/>
              <a:gd name="connsiteX15" fmla="*/ 242094 w 6575355"/>
              <a:gd name="connsiteY15" fmla="*/ 3972212 h 5005605"/>
              <a:gd name="connsiteX0" fmla="*/ 258220 w 6591481"/>
              <a:gd name="connsiteY0" fmla="*/ 3972212 h 5005605"/>
              <a:gd name="connsiteX1" fmla="*/ 2769408 w 6591481"/>
              <a:gd name="connsiteY1" fmla="*/ 4763782 h 5005605"/>
              <a:gd name="connsiteX2" fmla="*/ 5635438 w 6591481"/>
              <a:gd name="connsiteY2" fmla="*/ 4668248 h 5005605"/>
              <a:gd name="connsiteX3" fmla="*/ 6590781 w 6591481"/>
              <a:gd name="connsiteY3" fmla="*/ 1010648 h 5005605"/>
              <a:gd name="connsiteX4" fmla="*/ 5526256 w 6591481"/>
              <a:gd name="connsiteY4" fmla="*/ 713 h 5005605"/>
              <a:gd name="connsiteX5" fmla="*/ 5280596 w 6591481"/>
              <a:gd name="connsiteY5" fmla="*/ 1106182 h 5005605"/>
              <a:gd name="connsiteX6" fmla="*/ 6003928 w 6591481"/>
              <a:gd name="connsiteY6" fmla="*/ 2771209 h 5005605"/>
              <a:gd name="connsiteX7" fmla="*/ 5389778 w 6591481"/>
              <a:gd name="connsiteY7" fmla="*/ 3658313 h 5005605"/>
              <a:gd name="connsiteX8" fmla="*/ 4775629 w 6591481"/>
              <a:gd name="connsiteY8" fmla="*/ 2975925 h 5005605"/>
              <a:gd name="connsiteX9" fmla="*/ 3861229 w 6591481"/>
              <a:gd name="connsiteY9" fmla="*/ 3590074 h 5005605"/>
              <a:gd name="connsiteX10" fmla="*/ 3560978 w 6591481"/>
              <a:gd name="connsiteY10" fmla="*/ 4067746 h 5005605"/>
              <a:gd name="connsiteX11" fmla="*/ 2905886 w 6591481"/>
              <a:gd name="connsiteY11" fmla="*/ 3535483 h 5005605"/>
              <a:gd name="connsiteX12" fmla="*/ 1418280 w 6591481"/>
              <a:gd name="connsiteY12" fmla="*/ 2593788 h 5005605"/>
              <a:gd name="connsiteX13" fmla="*/ 858722 w 6591481"/>
              <a:gd name="connsiteY13" fmla="*/ 3112402 h 5005605"/>
              <a:gd name="connsiteX14" fmla="*/ 149038 w 6591481"/>
              <a:gd name="connsiteY14" fmla="*/ 3235233 h 5005605"/>
              <a:gd name="connsiteX15" fmla="*/ 258220 w 6591481"/>
              <a:gd name="connsiteY15" fmla="*/ 3972212 h 5005605"/>
              <a:gd name="connsiteX0" fmla="*/ 258220 w 6591481"/>
              <a:gd name="connsiteY0" fmla="*/ 3972212 h 5005605"/>
              <a:gd name="connsiteX1" fmla="*/ 2769408 w 6591481"/>
              <a:gd name="connsiteY1" fmla="*/ 4763782 h 5005605"/>
              <a:gd name="connsiteX2" fmla="*/ 5635438 w 6591481"/>
              <a:gd name="connsiteY2" fmla="*/ 4668248 h 5005605"/>
              <a:gd name="connsiteX3" fmla="*/ 6590781 w 6591481"/>
              <a:gd name="connsiteY3" fmla="*/ 1010648 h 5005605"/>
              <a:gd name="connsiteX4" fmla="*/ 5526256 w 6591481"/>
              <a:gd name="connsiteY4" fmla="*/ 713 h 5005605"/>
              <a:gd name="connsiteX5" fmla="*/ 5280596 w 6591481"/>
              <a:gd name="connsiteY5" fmla="*/ 1106182 h 5005605"/>
              <a:gd name="connsiteX6" fmla="*/ 6003928 w 6591481"/>
              <a:gd name="connsiteY6" fmla="*/ 2771209 h 5005605"/>
              <a:gd name="connsiteX7" fmla="*/ 5389778 w 6591481"/>
              <a:gd name="connsiteY7" fmla="*/ 3658313 h 5005605"/>
              <a:gd name="connsiteX8" fmla="*/ 4775629 w 6591481"/>
              <a:gd name="connsiteY8" fmla="*/ 2975925 h 5005605"/>
              <a:gd name="connsiteX9" fmla="*/ 3861229 w 6591481"/>
              <a:gd name="connsiteY9" fmla="*/ 3590074 h 5005605"/>
              <a:gd name="connsiteX10" fmla="*/ 3560978 w 6591481"/>
              <a:gd name="connsiteY10" fmla="*/ 4067746 h 5005605"/>
              <a:gd name="connsiteX11" fmla="*/ 2769408 w 6591481"/>
              <a:gd name="connsiteY11" fmla="*/ 3480892 h 5005605"/>
              <a:gd name="connsiteX12" fmla="*/ 1418280 w 6591481"/>
              <a:gd name="connsiteY12" fmla="*/ 2593788 h 5005605"/>
              <a:gd name="connsiteX13" fmla="*/ 858722 w 6591481"/>
              <a:gd name="connsiteY13" fmla="*/ 3112402 h 5005605"/>
              <a:gd name="connsiteX14" fmla="*/ 149038 w 6591481"/>
              <a:gd name="connsiteY14" fmla="*/ 3235233 h 5005605"/>
              <a:gd name="connsiteX15" fmla="*/ 258220 w 6591481"/>
              <a:gd name="connsiteY15" fmla="*/ 3972212 h 5005605"/>
              <a:gd name="connsiteX0" fmla="*/ 258220 w 6591481"/>
              <a:gd name="connsiteY0" fmla="*/ 3972212 h 5005605"/>
              <a:gd name="connsiteX1" fmla="*/ 2769408 w 6591481"/>
              <a:gd name="connsiteY1" fmla="*/ 4763782 h 5005605"/>
              <a:gd name="connsiteX2" fmla="*/ 5635438 w 6591481"/>
              <a:gd name="connsiteY2" fmla="*/ 4668248 h 5005605"/>
              <a:gd name="connsiteX3" fmla="*/ 6590781 w 6591481"/>
              <a:gd name="connsiteY3" fmla="*/ 1010648 h 5005605"/>
              <a:gd name="connsiteX4" fmla="*/ 5526256 w 6591481"/>
              <a:gd name="connsiteY4" fmla="*/ 713 h 5005605"/>
              <a:gd name="connsiteX5" fmla="*/ 5280596 w 6591481"/>
              <a:gd name="connsiteY5" fmla="*/ 1106182 h 5005605"/>
              <a:gd name="connsiteX6" fmla="*/ 6003928 w 6591481"/>
              <a:gd name="connsiteY6" fmla="*/ 2771209 h 5005605"/>
              <a:gd name="connsiteX7" fmla="*/ 5389778 w 6591481"/>
              <a:gd name="connsiteY7" fmla="*/ 3658313 h 5005605"/>
              <a:gd name="connsiteX8" fmla="*/ 4775629 w 6591481"/>
              <a:gd name="connsiteY8" fmla="*/ 2975925 h 5005605"/>
              <a:gd name="connsiteX9" fmla="*/ 3861229 w 6591481"/>
              <a:gd name="connsiteY9" fmla="*/ 3590074 h 5005605"/>
              <a:gd name="connsiteX10" fmla="*/ 3356261 w 6591481"/>
              <a:gd name="connsiteY10" fmla="*/ 3985859 h 5005605"/>
              <a:gd name="connsiteX11" fmla="*/ 2769408 w 6591481"/>
              <a:gd name="connsiteY11" fmla="*/ 3480892 h 5005605"/>
              <a:gd name="connsiteX12" fmla="*/ 1418280 w 6591481"/>
              <a:gd name="connsiteY12" fmla="*/ 2593788 h 5005605"/>
              <a:gd name="connsiteX13" fmla="*/ 858722 w 6591481"/>
              <a:gd name="connsiteY13" fmla="*/ 3112402 h 5005605"/>
              <a:gd name="connsiteX14" fmla="*/ 149038 w 6591481"/>
              <a:gd name="connsiteY14" fmla="*/ 3235233 h 5005605"/>
              <a:gd name="connsiteX15" fmla="*/ 258220 w 6591481"/>
              <a:gd name="connsiteY15" fmla="*/ 3972212 h 5005605"/>
              <a:gd name="connsiteX0" fmla="*/ 258220 w 6591481"/>
              <a:gd name="connsiteY0" fmla="*/ 3972212 h 5005605"/>
              <a:gd name="connsiteX1" fmla="*/ 2769408 w 6591481"/>
              <a:gd name="connsiteY1" fmla="*/ 4763782 h 5005605"/>
              <a:gd name="connsiteX2" fmla="*/ 5635438 w 6591481"/>
              <a:gd name="connsiteY2" fmla="*/ 4668248 h 5005605"/>
              <a:gd name="connsiteX3" fmla="*/ 6590781 w 6591481"/>
              <a:gd name="connsiteY3" fmla="*/ 1010648 h 5005605"/>
              <a:gd name="connsiteX4" fmla="*/ 5526256 w 6591481"/>
              <a:gd name="connsiteY4" fmla="*/ 713 h 5005605"/>
              <a:gd name="connsiteX5" fmla="*/ 5280596 w 6591481"/>
              <a:gd name="connsiteY5" fmla="*/ 1106182 h 5005605"/>
              <a:gd name="connsiteX6" fmla="*/ 6003928 w 6591481"/>
              <a:gd name="connsiteY6" fmla="*/ 2771209 h 5005605"/>
              <a:gd name="connsiteX7" fmla="*/ 5389778 w 6591481"/>
              <a:gd name="connsiteY7" fmla="*/ 3658313 h 5005605"/>
              <a:gd name="connsiteX8" fmla="*/ 4775629 w 6591481"/>
              <a:gd name="connsiteY8" fmla="*/ 2975925 h 5005605"/>
              <a:gd name="connsiteX9" fmla="*/ 4311606 w 6591481"/>
              <a:gd name="connsiteY9" fmla="*/ 3071459 h 5005605"/>
              <a:gd name="connsiteX10" fmla="*/ 3861229 w 6591481"/>
              <a:gd name="connsiteY10" fmla="*/ 3590074 h 5005605"/>
              <a:gd name="connsiteX11" fmla="*/ 3356261 w 6591481"/>
              <a:gd name="connsiteY11" fmla="*/ 3985859 h 5005605"/>
              <a:gd name="connsiteX12" fmla="*/ 2769408 w 6591481"/>
              <a:gd name="connsiteY12" fmla="*/ 3480892 h 5005605"/>
              <a:gd name="connsiteX13" fmla="*/ 1418280 w 6591481"/>
              <a:gd name="connsiteY13" fmla="*/ 2593788 h 5005605"/>
              <a:gd name="connsiteX14" fmla="*/ 858722 w 6591481"/>
              <a:gd name="connsiteY14" fmla="*/ 3112402 h 5005605"/>
              <a:gd name="connsiteX15" fmla="*/ 149038 w 6591481"/>
              <a:gd name="connsiteY15" fmla="*/ 3235233 h 5005605"/>
              <a:gd name="connsiteX16" fmla="*/ 258220 w 6591481"/>
              <a:gd name="connsiteY16" fmla="*/ 3972212 h 5005605"/>
              <a:gd name="connsiteX0" fmla="*/ 258220 w 6592010"/>
              <a:gd name="connsiteY0" fmla="*/ 3972159 h 4917859"/>
              <a:gd name="connsiteX1" fmla="*/ 2769408 w 6592010"/>
              <a:gd name="connsiteY1" fmla="*/ 4763729 h 4917859"/>
              <a:gd name="connsiteX2" fmla="*/ 5294244 w 6592010"/>
              <a:gd name="connsiteY2" fmla="*/ 4531717 h 4917859"/>
              <a:gd name="connsiteX3" fmla="*/ 6590781 w 6592010"/>
              <a:gd name="connsiteY3" fmla="*/ 1010595 h 4917859"/>
              <a:gd name="connsiteX4" fmla="*/ 5526256 w 6592010"/>
              <a:gd name="connsiteY4" fmla="*/ 660 h 4917859"/>
              <a:gd name="connsiteX5" fmla="*/ 5280596 w 6592010"/>
              <a:gd name="connsiteY5" fmla="*/ 1106129 h 4917859"/>
              <a:gd name="connsiteX6" fmla="*/ 6003928 w 6592010"/>
              <a:gd name="connsiteY6" fmla="*/ 2771156 h 4917859"/>
              <a:gd name="connsiteX7" fmla="*/ 5389778 w 6592010"/>
              <a:gd name="connsiteY7" fmla="*/ 3658260 h 4917859"/>
              <a:gd name="connsiteX8" fmla="*/ 4775629 w 6592010"/>
              <a:gd name="connsiteY8" fmla="*/ 2975872 h 4917859"/>
              <a:gd name="connsiteX9" fmla="*/ 4311606 w 6592010"/>
              <a:gd name="connsiteY9" fmla="*/ 3071406 h 4917859"/>
              <a:gd name="connsiteX10" fmla="*/ 3861229 w 6592010"/>
              <a:gd name="connsiteY10" fmla="*/ 3590021 h 4917859"/>
              <a:gd name="connsiteX11" fmla="*/ 3356261 w 6592010"/>
              <a:gd name="connsiteY11" fmla="*/ 3985806 h 4917859"/>
              <a:gd name="connsiteX12" fmla="*/ 2769408 w 6592010"/>
              <a:gd name="connsiteY12" fmla="*/ 3480839 h 4917859"/>
              <a:gd name="connsiteX13" fmla="*/ 1418280 w 6592010"/>
              <a:gd name="connsiteY13" fmla="*/ 2593735 h 4917859"/>
              <a:gd name="connsiteX14" fmla="*/ 858722 w 6592010"/>
              <a:gd name="connsiteY14" fmla="*/ 3112349 h 4917859"/>
              <a:gd name="connsiteX15" fmla="*/ 149038 w 6592010"/>
              <a:gd name="connsiteY15" fmla="*/ 3235180 h 4917859"/>
              <a:gd name="connsiteX16" fmla="*/ 258220 w 6592010"/>
              <a:gd name="connsiteY16" fmla="*/ 3972159 h 4917859"/>
              <a:gd name="connsiteX0" fmla="*/ 261015 w 6594805"/>
              <a:gd name="connsiteY0" fmla="*/ 3972159 h 4870751"/>
              <a:gd name="connsiteX1" fmla="*/ 2813147 w 6594805"/>
              <a:gd name="connsiteY1" fmla="*/ 4668194 h 4870751"/>
              <a:gd name="connsiteX2" fmla="*/ 5297039 w 6594805"/>
              <a:gd name="connsiteY2" fmla="*/ 4531717 h 4870751"/>
              <a:gd name="connsiteX3" fmla="*/ 6593576 w 6594805"/>
              <a:gd name="connsiteY3" fmla="*/ 1010595 h 4870751"/>
              <a:gd name="connsiteX4" fmla="*/ 5529051 w 6594805"/>
              <a:gd name="connsiteY4" fmla="*/ 660 h 4870751"/>
              <a:gd name="connsiteX5" fmla="*/ 5283391 w 6594805"/>
              <a:gd name="connsiteY5" fmla="*/ 1106129 h 4870751"/>
              <a:gd name="connsiteX6" fmla="*/ 6006723 w 6594805"/>
              <a:gd name="connsiteY6" fmla="*/ 2771156 h 4870751"/>
              <a:gd name="connsiteX7" fmla="*/ 5392573 w 6594805"/>
              <a:gd name="connsiteY7" fmla="*/ 3658260 h 4870751"/>
              <a:gd name="connsiteX8" fmla="*/ 4778424 w 6594805"/>
              <a:gd name="connsiteY8" fmla="*/ 2975872 h 4870751"/>
              <a:gd name="connsiteX9" fmla="*/ 4314401 w 6594805"/>
              <a:gd name="connsiteY9" fmla="*/ 3071406 h 4870751"/>
              <a:gd name="connsiteX10" fmla="*/ 3864024 w 6594805"/>
              <a:gd name="connsiteY10" fmla="*/ 3590021 h 4870751"/>
              <a:gd name="connsiteX11" fmla="*/ 3359056 w 6594805"/>
              <a:gd name="connsiteY11" fmla="*/ 3985806 h 4870751"/>
              <a:gd name="connsiteX12" fmla="*/ 2772203 w 6594805"/>
              <a:gd name="connsiteY12" fmla="*/ 3480839 h 4870751"/>
              <a:gd name="connsiteX13" fmla="*/ 1421075 w 6594805"/>
              <a:gd name="connsiteY13" fmla="*/ 2593735 h 4870751"/>
              <a:gd name="connsiteX14" fmla="*/ 861517 w 6594805"/>
              <a:gd name="connsiteY14" fmla="*/ 3112349 h 4870751"/>
              <a:gd name="connsiteX15" fmla="*/ 151833 w 6594805"/>
              <a:gd name="connsiteY15" fmla="*/ 3235180 h 4870751"/>
              <a:gd name="connsiteX16" fmla="*/ 261015 w 6594805"/>
              <a:gd name="connsiteY16" fmla="*/ 3972159 h 487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94805" h="4870751">
                <a:moveTo>
                  <a:pt x="261015" y="3972159"/>
                </a:moveTo>
                <a:cubicBezTo>
                  <a:pt x="704567" y="4210995"/>
                  <a:pt x="1973810" y="4574934"/>
                  <a:pt x="2813147" y="4668194"/>
                </a:cubicBezTo>
                <a:cubicBezTo>
                  <a:pt x="3652484" y="4761454"/>
                  <a:pt x="4666968" y="5141317"/>
                  <a:pt x="5297039" y="4531717"/>
                </a:cubicBezTo>
                <a:cubicBezTo>
                  <a:pt x="5927110" y="3922117"/>
                  <a:pt x="6554907" y="1765771"/>
                  <a:pt x="6593576" y="1010595"/>
                </a:cubicBezTo>
                <a:cubicBezTo>
                  <a:pt x="6632245" y="255419"/>
                  <a:pt x="5747415" y="-15262"/>
                  <a:pt x="5529051" y="660"/>
                </a:cubicBezTo>
                <a:cubicBezTo>
                  <a:pt x="5310687" y="16582"/>
                  <a:pt x="5203779" y="644380"/>
                  <a:pt x="5283391" y="1106129"/>
                </a:cubicBezTo>
                <a:cubicBezTo>
                  <a:pt x="5363003" y="1567878"/>
                  <a:pt x="5988526" y="2345801"/>
                  <a:pt x="6006723" y="2771156"/>
                </a:cubicBezTo>
                <a:cubicBezTo>
                  <a:pt x="6024920" y="3196511"/>
                  <a:pt x="5597289" y="3624141"/>
                  <a:pt x="5392573" y="3658260"/>
                </a:cubicBezTo>
                <a:cubicBezTo>
                  <a:pt x="5187857" y="3692379"/>
                  <a:pt x="4958119" y="3073681"/>
                  <a:pt x="4778424" y="2975872"/>
                </a:cubicBezTo>
                <a:cubicBezTo>
                  <a:pt x="4598729" y="2878063"/>
                  <a:pt x="4466801" y="2969048"/>
                  <a:pt x="4314401" y="3071406"/>
                </a:cubicBezTo>
                <a:cubicBezTo>
                  <a:pt x="4162001" y="3173764"/>
                  <a:pt x="4023248" y="3437621"/>
                  <a:pt x="3864024" y="3590021"/>
                </a:cubicBezTo>
                <a:cubicBezTo>
                  <a:pt x="3704800" y="3742421"/>
                  <a:pt x="3541026" y="4004003"/>
                  <a:pt x="3359056" y="3985806"/>
                </a:cubicBezTo>
                <a:cubicBezTo>
                  <a:pt x="3177086" y="3967609"/>
                  <a:pt x="3095200" y="3712851"/>
                  <a:pt x="2772203" y="3480839"/>
                </a:cubicBezTo>
                <a:cubicBezTo>
                  <a:pt x="2449206" y="3248827"/>
                  <a:pt x="1739523" y="2655150"/>
                  <a:pt x="1421075" y="2593735"/>
                </a:cubicBezTo>
                <a:cubicBezTo>
                  <a:pt x="1102627" y="2532320"/>
                  <a:pt x="1073057" y="3005441"/>
                  <a:pt x="861517" y="3112349"/>
                </a:cubicBezTo>
                <a:cubicBezTo>
                  <a:pt x="649977" y="3219257"/>
                  <a:pt x="251917" y="3091878"/>
                  <a:pt x="151833" y="3235180"/>
                </a:cubicBezTo>
                <a:cubicBezTo>
                  <a:pt x="51749" y="3378482"/>
                  <a:pt x="-182537" y="3733323"/>
                  <a:pt x="261015" y="397215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42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pic>
        <p:nvPicPr>
          <p:cNvPr id="45" name="4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55" y="1679909"/>
            <a:ext cx="4234369" cy="438495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Entorno de pruebas: </a:t>
            </a:r>
            <a:r>
              <a:rPr lang="es-ES" dirty="0" err="1" smtClean="0"/>
              <a:t>Planet</a:t>
            </a:r>
            <a:r>
              <a:rPr lang="es-ES" dirty="0" smtClean="0"/>
              <a:t> </a:t>
            </a:r>
            <a:r>
              <a:rPr lang="es-ES" dirty="0" err="1" smtClean="0"/>
              <a:t>Wars</a:t>
            </a:r>
            <a:endParaRPr lang="es-ES" dirty="0"/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9489" y1="15717" x2="19489" y2="15717"/>
                        <a14:foregroundMark x1="5431" y1="6908" x2="5431" y2="6908"/>
                        <a14:foregroundMark x1="24601" y1="10881" x2="24601" y2="10881"/>
                        <a14:foregroundMark x1="10703" y1="11054" x2="10703" y2="11054"/>
                        <a14:foregroundMark x1="12780" y1="18307" x2="12780" y2="18307"/>
                        <a14:foregroundMark x1="1597" y1="20725" x2="1597" y2="20725"/>
                        <a14:foregroundMark x1="23323" y1="21762" x2="23323" y2="21762"/>
                        <a14:foregroundMark x1="31470" y1="30570" x2="31470" y2="30570"/>
                        <a14:foregroundMark x1="30511" y1="34370" x2="30511" y2="34370"/>
                        <a14:foregroundMark x1="22364" y1="39378" x2="22364" y2="39378"/>
                        <a14:foregroundMark x1="3514" y1="28152" x2="3514" y2="28152"/>
                        <a14:foregroundMark x1="12780" y1="45769" x2="12780" y2="45769"/>
                        <a14:foregroundMark x1="27955" y1="68048" x2="27955" y2="68048"/>
                        <a14:foregroundMark x1="22843" y1="53022" x2="22843" y2="53022"/>
                        <a14:foregroundMark x1="43291" y1="64249" x2="43291" y2="64249"/>
                        <a14:foregroundMark x1="50958" y1="54404" x2="50958" y2="54404"/>
                        <a14:foregroundMark x1="53035" y1="45250" x2="53035" y2="45250"/>
                        <a14:foregroundMark x1="49681" y1="29706" x2="49681" y2="29706"/>
                        <a14:foregroundMark x1="45367" y1="19689" x2="45367" y2="19689"/>
                        <a14:foregroundMark x1="37700" y1="11572" x2="37700" y2="11572"/>
                        <a14:foregroundMark x1="46166" y1="8808" x2="46166" y2="8808"/>
                        <a14:foregroundMark x1="44249" y1="4318" x2="44249" y2="4318"/>
                        <a14:foregroundMark x1="38978" y1="1209" x2="38978" y2="1209"/>
                        <a14:foregroundMark x1="51118" y1="8808" x2="51118" y2="8808"/>
                        <a14:foregroundMark x1="55272" y1="4318" x2="55272" y2="4318"/>
                        <a14:foregroundMark x1="48722" y1="12608" x2="48722" y2="12608"/>
                        <a14:foregroundMark x1="65335" y1="29534" x2="65335" y2="29534"/>
                        <a14:foregroundMark x1="70128" y1="23316" x2="70128" y2="23316"/>
                        <a14:foregroundMark x1="86581" y1="31779" x2="86581" y2="31779"/>
                        <a14:foregroundMark x1="96645" y1="45769" x2="96645" y2="45769"/>
                        <a14:foregroundMark x1="97604" y1="67358" x2="97604" y2="67358"/>
                        <a14:foregroundMark x1="80671" y1="79965" x2="80671" y2="79965"/>
                        <a14:foregroundMark x1="66773" y1="63385" x2="66773" y2="63385"/>
                        <a14:foregroundMark x1="73163" y1="87219" x2="73163" y2="87219"/>
                        <a14:foregroundMark x1="47764" y1="73230" x2="47764" y2="73230"/>
                        <a14:foregroundMark x1="11342" y1="73575" x2="11342" y2="73575"/>
                        <a14:foregroundMark x1="23163" y1="90155" x2="23163" y2="90155"/>
                        <a14:backgroundMark x1="29553" y1="5872" x2="29553" y2="5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66463"/>
            <a:ext cx="2849487" cy="26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9489" y1="15717" x2="19489" y2="15717"/>
                        <a14:foregroundMark x1="5431" y1="6908" x2="5431" y2="6908"/>
                        <a14:foregroundMark x1="24601" y1="10881" x2="24601" y2="10881"/>
                        <a14:foregroundMark x1="10703" y1="11054" x2="10703" y2="11054"/>
                        <a14:foregroundMark x1="12780" y1="18307" x2="12780" y2="18307"/>
                        <a14:foregroundMark x1="1597" y1="20725" x2="1597" y2="20725"/>
                        <a14:foregroundMark x1="23323" y1="21762" x2="23323" y2="21762"/>
                        <a14:foregroundMark x1="31470" y1="30570" x2="31470" y2="30570"/>
                        <a14:foregroundMark x1="30511" y1="34370" x2="30511" y2="34370"/>
                        <a14:foregroundMark x1="22364" y1="39378" x2="22364" y2="39378"/>
                        <a14:foregroundMark x1="3514" y1="28152" x2="3514" y2="28152"/>
                        <a14:foregroundMark x1="12780" y1="45769" x2="12780" y2="45769"/>
                        <a14:foregroundMark x1="27955" y1="68048" x2="27955" y2="68048"/>
                        <a14:foregroundMark x1="22843" y1="53022" x2="22843" y2="53022"/>
                        <a14:foregroundMark x1="43291" y1="64249" x2="43291" y2="64249"/>
                        <a14:foregroundMark x1="50958" y1="54404" x2="50958" y2="54404"/>
                        <a14:foregroundMark x1="53035" y1="45250" x2="53035" y2="45250"/>
                        <a14:foregroundMark x1="49681" y1="29706" x2="49681" y2="29706"/>
                        <a14:foregroundMark x1="45367" y1="19689" x2="45367" y2="19689"/>
                        <a14:foregroundMark x1="37700" y1="11572" x2="37700" y2="11572"/>
                        <a14:foregroundMark x1="46166" y1="8808" x2="46166" y2="8808"/>
                        <a14:foregroundMark x1="44249" y1="4318" x2="44249" y2="4318"/>
                        <a14:foregroundMark x1="38978" y1="1209" x2="38978" y2="1209"/>
                        <a14:foregroundMark x1="51118" y1="8808" x2="51118" y2="8808"/>
                        <a14:foregroundMark x1="55272" y1="4318" x2="55272" y2="4318"/>
                        <a14:foregroundMark x1="48722" y1="12608" x2="48722" y2="12608"/>
                        <a14:foregroundMark x1="65335" y1="29534" x2="65335" y2="29534"/>
                        <a14:foregroundMark x1="70128" y1="23316" x2="70128" y2="23316"/>
                        <a14:foregroundMark x1="86581" y1="31779" x2="86581" y2="31779"/>
                        <a14:foregroundMark x1="96645" y1="45769" x2="96645" y2="45769"/>
                        <a14:foregroundMark x1="97604" y1="67358" x2="97604" y2="67358"/>
                        <a14:foregroundMark x1="80671" y1="79965" x2="80671" y2="79965"/>
                        <a14:foregroundMark x1="66773" y1="63385" x2="66773" y2="63385"/>
                        <a14:foregroundMark x1="73163" y1="87219" x2="73163" y2="87219"/>
                        <a14:foregroundMark x1="47764" y1="73230" x2="47764" y2="73230"/>
                        <a14:foregroundMark x1="11342" y1="73575" x2="11342" y2="73575"/>
                        <a14:foregroundMark x1="23163" y1="90155" x2="23163" y2="90155"/>
                        <a14:backgroundMark x1="29553" y1="5872" x2="29553" y2="5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22673" y="4045066"/>
            <a:ext cx="2697800" cy="26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5" descr="http://images-mediawiki-sites.thefullwiki.org/01/4/1/2/71211812942977455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625" b="90000" l="34844" r="714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56" t="63479" r="28701" b="10026"/>
          <a:stretch/>
        </p:blipFill>
        <p:spPr bwMode="auto">
          <a:xfrm>
            <a:off x="3972160" y="5971885"/>
            <a:ext cx="1476598" cy="80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5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C1F8F-E2DC-4D5D-8F2D-1DD21D225979}" type="datetime1">
              <a:rPr lang="es-ES" smtClean="0"/>
              <a:t>19/07/2012</a:t>
            </a:fld>
            <a:endParaRPr lang="es-ES"/>
          </a:p>
        </p:txBody>
      </p:sp>
      <p:sp>
        <p:nvSpPr>
          <p:cNvPr id="53" name="5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Evolución de IAs Reactivas en el Marco de los RTS</a:t>
            </a:r>
            <a:endParaRPr lang="es-ES"/>
          </a:p>
        </p:txBody>
      </p:sp>
      <p:sp>
        <p:nvSpPr>
          <p:cNvPr id="54" name="5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14488-4082-49E3-8398-4CC181D8006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20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ódulo">
  <a:themeElements>
    <a:clrScheme name="Mó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ódulo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ódul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1149</TotalTime>
  <Words>2338</Words>
  <Application>Microsoft Office PowerPoint</Application>
  <PresentationFormat>Presentación en pantalla (4:3)</PresentationFormat>
  <Paragraphs>596</Paragraphs>
  <Slides>68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69" baseType="lpstr">
      <vt:lpstr>Módulo</vt:lpstr>
      <vt:lpstr>Evolución de IAs reactivas en el Marco de los RTS</vt:lpstr>
      <vt:lpstr>¿De qué va esto?</vt:lpstr>
      <vt:lpstr>Evolucionar:</vt:lpstr>
      <vt:lpstr>IA reactiva </vt:lpstr>
      <vt:lpstr>RTS</vt:lpstr>
      <vt:lpstr>Por tanto:  ¿De que va este proyecto?</vt:lpstr>
      <vt:lpstr>Para el estudio</vt:lpstr>
      <vt:lpstr>RTS pero por turnos</vt:lpstr>
      <vt:lpstr>Entorno de pruebas: Planet Wars</vt:lpstr>
      <vt:lpstr>Planetas:</vt:lpstr>
      <vt:lpstr>Las flotas</vt:lpstr>
      <vt:lpstr>Restricciones adicionales</vt:lpstr>
      <vt:lpstr>Un bot de ejemplo: GoogleBot</vt:lpstr>
      <vt:lpstr>Aresbot</vt:lpstr>
      <vt:lpstr>AresBot: Conceptos previos I</vt:lpstr>
      <vt:lpstr>AresBot II:  Esquema funcionamiento</vt:lpstr>
      <vt:lpstr>Función selección: Riesgo</vt:lpstr>
      <vt:lpstr>Diezmo y ataque extra</vt:lpstr>
      <vt:lpstr>Algoritmos genéticos</vt:lpstr>
      <vt:lpstr>¿Cómo funciona un AG?</vt:lpstr>
      <vt:lpstr>¿Para qué?</vt:lpstr>
      <vt:lpstr>¿Y ahora?</vt:lpstr>
      <vt:lpstr>¿Y siempre sale bien?</vt:lpstr>
      <vt:lpstr>¿Para qué?</vt:lpstr>
      <vt:lpstr>Preparando AresBot para un GA</vt:lpstr>
      <vt:lpstr>¿Cuáles son los parámetros?</vt:lpstr>
      <vt:lpstr>Definiendo el fitness</vt:lpstr>
      <vt:lpstr>La función de fitness</vt:lpstr>
      <vt:lpstr>El problema del tiempo</vt:lpstr>
      <vt:lpstr>Problema de tiempo</vt:lpstr>
      <vt:lpstr>Algoritmo paralelo</vt:lpstr>
      <vt:lpstr>Paralelizamos la evaluación</vt:lpstr>
      <vt:lpstr>Estudio de ruido</vt:lpstr>
      <vt:lpstr>Estudio del rudio I</vt:lpstr>
      <vt:lpstr>Rudio: Un mal bot</vt:lpstr>
      <vt:lpstr>Rudio: Un buen bot</vt:lpstr>
      <vt:lpstr>Estudio de coherencia</vt:lpstr>
      <vt:lpstr>Estudio coherencia I</vt:lpstr>
      <vt:lpstr>Estudio coherencia II</vt:lpstr>
      <vt:lpstr>Estudio coherencia III</vt:lpstr>
      <vt:lpstr>Experimentos</vt:lpstr>
      <vt:lpstr>Experimentos</vt:lpstr>
      <vt:lpstr>Experimentos II</vt:lpstr>
      <vt:lpstr>Resultados</vt:lpstr>
      <vt:lpstr>Fitness 15 ejecuciones</vt:lpstr>
      <vt:lpstr>¿Es estable?</vt:lpstr>
      <vt:lpstr>¿Es coherente?</vt:lpstr>
      <vt:lpstr>Pero aún no hemos terminado</vt:lpstr>
      <vt:lpstr>Las soluciones no convergen…</vt:lpstr>
      <vt:lpstr>ExGenebot – Motivación Ejemplo</vt:lpstr>
      <vt:lpstr>ExGenebot</vt:lpstr>
      <vt:lpstr>ExGenebot - Motivación</vt:lpstr>
      <vt:lpstr>Estudio mapas I</vt:lpstr>
      <vt:lpstr>Estudio mapas II – Mapa ejemplo 1</vt:lpstr>
      <vt:lpstr>Estudio mapas II – Mapa ejemplo 2</vt:lpstr>
      <vt:lpstr>Estudio mapas II – Mapa ejemplo 3</vt:lpstr>
      <vt:lpstr>Estudio mapas IV</vt:lpstr>
      <vt:lpstr>Experimentos ExGenebot</vt:lpstr>
      <vt:lpstr>Resultados</vt:lpstr>
      <vt:lpstr>Fitness Individuos</vt:lpstr>
      <vt:lpstr>Comparativa con Genebot</vt:lpstr>
      <vt:lpstr>Conclusiones Finales</vt:lpstr>
      <vt:lpstr>Conclusiones Finales II</vt:lpstr>
      <vt:lpstr>Aplicaciones</vt:lpstr>
      <vt:lpstr>Futuro trabajo</vt:lpstr>
      <vt:lpstr>Publicaciones</vt:lpstr>
      <vt:lpstr>Preguntas</vt:lpstr>
      <vt:lpstr>Gracias por vuestra atención</vt:lpstr>
    </vt:vector>
  </TitlesOfParts>
  <Company>Particular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Evolución de IAs reactivas en el Marco de los RTS</dc:title>
  <dc:creator>Antonio Fernández Ares</dc:creator>
  <cp:lastModifiedBy>Antonio Fernández Ares</cp:lastModifiedBy>
  <cp:revision>65</cp:revision>
  <dcterms:created xsi:type="dcterms:W3CDTF">2012-07-18T23:14:09Z</dcterms:created>
  <dcterms:modified xsi:type="dcterms:W3CDTF">2012-07-19T18:23:53Z</dcterms:modified>
</cp:coreProperties>
</file>